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&#65279;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C764"/>
    <a:srgbClr val="F46731"/>
    <a:srgbClr val="00C44F"/>
    <a:srgbClr val="E974A9"/>
    <a:srgbClr val="FF6699"/>
    <a:srgbClr val="AD4F0F"/>
    <a:srgbClr val="FAB944"/>
    <a:srgbClr val="ED7D31"/>
    <a:srgbClr val="FFFAC9"/>
    <a:srgbClr val="ECE8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62D598-103F-4419-B774-64A213DCCB27}" v="2" dt="2024-05-15T03:44:16.1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1620" y="6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8" Type="http://schemas.microsoft.com/office/2015/10/relationships/revisionInfo" Target="revisionInfo.xml" /><Relationship Id="rId3" Type="http://schemas.openxmlformats.org/officeDocument/2006/relationships/presProps" Target="presProps.xml" /><Relationship Id="rId7" Type="http://schemas.microsoft.com/office/2016/11/relationships/changesInfo" Target="changesInfos/changesInfo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野澤　俊一郎" userId="b4444dc3-eb96-40ec-b746-cd9796553013" providerId="ADAL" clId="{9662D598-103F-4419-B774-64A213DCCB27}"/>
    <pc:docChg chg="undo redo custSel modSld">
      <pc:chgData name="野澤　俊一郎" userId="b4444dc3-eb96-40ec-b746-cd9796553013" providerId="ADAL" clId="{9662D598-103F-4419-B774-64A213DCCB27}" dt="2024-05-15T03:44:51.862" v="30" actId="1076"/>
      <pc:docMkLst>
        <pc:docMk/>
      </pc:docMkLst>
      <pc:sldChg chg="addSp delSp modSp mod">
        <pc:chgData name="野澤　俊一郎" userId="b4444dc3-eb96-40ec-b746-cd9796553013" providerId="ADAL" clId="{9662D598-103F-4419-B774-64A213DCCB27}" dt="2024-05-15T03:44:51.862" v="30" actId="1076"/>
        <pc:sldMkLst>
          <pc:docMk/>
          <pc:sldMk cId="3872935946" sldId="257"/>
        </pc:sldMkLst>
        <pc:picChg chg="add mod">
          <ac:chgData name="野澤　俊一郎" userId="b4444dc3-eb96-40ec-b746-cd9796553013" providerId="ADAL" clId="{9662D598-103F-4419-B774-64A213DCCB27}" dt="2024-05-15T03:44:51.862" v="30" actId="1076"/>
          <ac:picMkLst>
            <pc:docMk/>
            <pc:sldMk cId="3872935946" sldId="257"/>
            <ac:picMk id="8" creationId="{144F9E6C-B2F7-4CD3-90DF-8BD66169FA3E}"/>
          </ac:picMkLst>
        </pc:picChg>
        <pc:picChg chg="add del">
          <ac:chgData name="野澤　俊一郎" userId="b4444dc3-eb96-40ec-b746-cd9796553013" providerId="ADAL" clId="{9662D598-103F-4419-B774-64A213DCCB27}" dt="2024-05-15T03:44:51.516" v="29" actId="478"/>
          <ac:picMkLst>
            <pc:docMk/>
            <pc:sldMk cId="3872935946" sldId="257"/>
            <ac:picMk id="19" creationId="{D729A6F2-E1C2-4ADD-9884-D5E385F80BEC}"/>
          </ac:picMkLst>
        </pc:picChg>
      </pc:sldChg>
    </pc:docChg>
  </pc:docChgLst>
</pc:chgInfo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5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6" indent="0" algn="ctr">
              <a:buNone/>
              <a:defRPr sz="1200"/>
            </a:lvl4pPr>
            <a:lvl5pPr marL="1371568" indent="0" algn="ctr">
              <a:buNone/>
              <a:defRPr sz="1200"/>
            </a:lvl5pPr>
            <a:lvl6pPr marL="1714459" indent="0" algn="ctr">
              <a:buNone/>
              <a:defRPr sz="1200"/>
            </a:lvl6pPr>
            <a:lvl7pPr marL="2057351" indent="0" algn="ctr">
              <a:buNone/>
              <a:defRPr sz="1200"/>
            </a:lvl7pPr>
            <a:lvl8pPr marL="2400243" indent="0" algn="ctr">
              <a:buNone/>
              <a:defRPr sz="1200"/>
            </a:lvl8pPr>
            <a:lvl9pPr marL="2743135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1BEB-5421-4B81-8AF5-22892C4BB813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370C3-1DAE-4299-BD5B-11688D35F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91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1BEB-5421-4B81-8AF5-22892C4BB813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370C3-1DAE-4299-BD5B-11688D35F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148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1BEB-5421-4B81-8AF5-22892C4BB813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370C3-1DAE-4299-BD5B-11688D35F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09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1BEB-5421-4B81-8AF5-22892C4BB813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370C3-1DAE-4299-BD5B-11688D35F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397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7"/>
            <a:ext cx="5915025" cy="216693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5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1BEB-5421-4B81-8AF5-22892C4BB813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370C3-1DAE-4299-BD5B-11688D35F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144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2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1BEB-5421-4B81-8AF5-22892C4BB813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370C3-1DAE-4299-BD5B-11688D35F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8517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6" indent="0">
              <a:buNone/>
              <a:defRPr sz="1200" b="1"/>
            </a:lvl4pPr>
            <a:lvl5pPr marL="1371568" indent="0">
              <a:buNone/>
              <a:defRPr sz="1200" b="1"/>
            </a:lvl5pPr>
            <a:lvl6pPr marL="1714459" indent="0">
              <a:buNone/>
              <a:defRPr sz="1200" b="1"/>
            </a:lvl6pPr>
            <a:lvl7pPr marL="2057351" indent="0">
              <a:buNone/>
              <a:defRPr sz="1200" b="1"/>
            </a:lvl7pPr>
            <a:lvl8pPr marL="2400243" indent="0">
              <a:buNone/>
              <a:defRPr sz="1200" b="1"/>
            </a:lvl8pPr>
            <a:lvl9pPr marL="2743135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3"/>
            <a:ext cx="2901255" cy="532218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4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6" indent="0">
              <a:buNone/>
              <a:defRPr sz="1200" b="1"/>
            </a:lvl4pPr>
            <a:lvl5pPr marL="1371568" indent="0">
              <a:buNone/>
              <a:defRPr sz="1200" b="1"/>
            </a:lvl5pPr>
            <a:lvl6pPr marL="1714459" indent="0">
              <a:buNone/>
              <a:defRPr sz="1200" b="1"/>
            </a:lvl6pPr>
            <a:lvl7pPr marL="2057351" indent="0">
              <a:buNone/>
              <a:defRPr sz="1200" b="1"/>
            </a:lvl7pPr>
            <a:lvl8pPr marL="2400243" indent="0">
              <a:buNone/>
              <a:defRPr sz="1200" b="1"/>
            </a:lvl8pPr>
            <a:lvl9pPr marL="2743135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3"/>
            <a:ext cx="2915544" cy="532218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1BEB-5421-4B81-8AF5-22892C4BB813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370C3-1DAE-4299-BD5B-11688D35F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081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1BEB-5421-4B81-8AF5-22892C4BB813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370C3-1DAE-4299-BD5B-11688D35F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5190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1BEB-5421-4B81-8AF5-22892C4BB813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370C3-1DAE-4299-BD5B-11688D35F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85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0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3"/>
            <a:ext cx="3471862" cy="703968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0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6" indent="0">
              <a:buNone/>
              <a:defRPr sz="750"/>
            </a:lvl4pPr>
            <a:lvl5pPr marL="1371568" indent="0">
              <a:buNone/>
              <a:defRPr sz="750"/>
            </a:lvl5pPr>
            <a:lvl6pPr marL="1714459" indent="0">
              <a:buNone/>
              <a:defRPr sz="750"/>
            </a:lvl6pPr>
            <a:lvl7pPr marL="2057351" indent="0">
              <a:buNone/>
              <a:defRPr sz="750"/>
            </a:lvl7pPr>
            <a:lvl8pPr marL="2400243" indent="0">
              <a:buNone/>
              <a:defRPr sz="750"/>
            </a:lvl8pPr>
            <a:lvl9pPr marL="2743135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1BEB-5421-4B81-8AF5-22892C4BB813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370C3-1DAE-4299-BD5B-11688D35F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09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0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3"/>
            <a:ext cx="3471862" cy="7039680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6" indent="0">
              <a:buNone/>
              <a:defRPr sz="1500"/>
            </a:lvl4pPr>
            <a:lvl5pPr marL="1371568" indent="0">
              <a:buNone/>
              <a:defRPr sz="1500"/>
            </a:lvl5pPr>
            <a:lvl6pPr marL="1714459" indent="0">
              <a:buNone/>
              <a:defRPr sz="1500"/>
            </a:lvl6pPr>
            <a:lvl7pPr marL="2057351" indent="0">
              <a:buNone/>
              <a:defRPr sz="1500"/>
            </a:lvl7pPr>
            <a:lvl8pPr marL="2400243" indent="0">
              <a:buNone/>
              <a:defRPr sz="1500"/>
            </a:lvl8pPr>
            <a:lvl9pPr marL="2743135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0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6" indent="0">
              <a:buNone/>
              <a:defRPr sz="750"/>
            </a:lvl4pPr>
            <a:lvl5pPr marL="1371568" indent="0">
              <a:buNone/>
              <a:defRPr sz="750"/>
            </a:lvl5pPr>
            <a:lvl6pPr marL="1714459" indent="0">
              <a:buNone/>
              <a:defRPr sz="750"/>
            </a:lvl6pPr>
            <a:lvl7pPr marL="2057351" indent="0">
              <a:buNone/>
              <a:defRPr sz="750"/>
            </a:lvl7pPr>
            <a:lvl8pPr marL="2400243" indent="0">
              <a:buNone/>
              <a:defRPr sz="750"/>
            </a:lvl8pPr>
            <a:lvl9pPr marL="2743135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1BEB-5421-4B81-8AF5-22892C4BB813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370C3-1DAE-4299-BD5B-11688D35F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258475"/>
      </p:ext>
    </p:extLst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6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61BEB-5421-4B81-8AF5-22892C4BB813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6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6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370C3-1DAE-4299-BD5B-11688D35F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30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kumimoji="1" sz="32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3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8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6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8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9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51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3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5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8" Type="http://schemas.openxmlformats.org/officeDocument/2006/relationships/image" Target="../media/image7.jpeg" /><Relationship Id="rId13" Type="http://schemas.openxmlformats.org/officeDocument/2006/relationships/image" Target="../media/image12.png" /><Relationship Id="rId3" Type="http://schemas.openxmlformats.org/officeDocument/2006/relationships/image" Target="../media/image2.png" /><Relationship Id="rId7" Type="http://schemas.openxmlformats.org/officeDocument/2006/relationships/image" Target="../media/image6.jpeg" /><Relationship Id="rId12" Type="http://schemas.openxmlformats.org/officeDocument/2006/relationships/image" Target="../media/image11.jpe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5.jpeg" /><Relationship Id="rId11" Type="http://schemas.openxmlformats.org/officeDocument/2006/relationships/image" Target="../media/image10.jpeg" /><Relationship Id="rId5" Type="http://schemas.openxmlformats.org/officeDocument/2006/relationships/image" Target="../media/image4.jpeg" /><Relationship Id="rId10" Type="http://schemas.openxmlformats.org/officeDocument/2006/relationships/image" Target="../media/image9.png" /><Relationship Id="rId4" Type="http://schemas.openxmlformats.org/officeDocument/2006/relationships/image" Target="../media/image3.jpeg" /><Relationship Id="rId9" Type="http://schemas.openxmlformats.org/officeDocument/2006/relationships/image" Target="../media/image8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FFFAC9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02FEC9B5-6A70-4A2A-996F-3276B6CE99CF}"/>
              </a:ext>
            </a:extLst>
          </p:cNvPr>
          <p:cNvSpPr/>
          <p:nvPr/>
        </p:nvSpPr>
        <p:spPr>
          <a:xfrm>
            <a:off x="212293" y="3446550"/>
            <a:ext cx="6401786" cy="2832769"/>
          </a:xfrm>
          <a:prstGeom prst="roundRect">
            <a:avLst>
              <a:gd name="adj" fmla="val 9088"/>
            </a:avLst>
          </a:prstGeom>
          <a:solidFill>
            <a:schemeClr val="bg1"/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C209F8DB-B03D-44A5-A641-6845DF55E9DC}"/>
              </a:ext>
            </a:extLst>
          </p:cNvPr>
          <p:cNvSpPr/>
          <p:nvPr/>
        </p:nvSpPr>
        <p:spPr>
          <a:xfrm>
            <a:off x="4040036" y="1427820"/>
            <a:ext cx="2483070" cy="166569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4CC7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いつも思いやり">
            <a:extLst>
              <a:ext uri="{FF2B5EF4-FFF2-40B4-BE49-F238E27FC236}">
                <a16:creationId xmlns:a16="http://schemas.microsoft.com/office/drawing/2014/main" id="{D6790D8F-22CE-45F8-AFC9-4A5CA2E6741F}"/>
              </a:ext>
            </a:extLst>
          </p:cNvPr>
          <p:cNvSpPr txBox="1"/>
          <p:nvPr/>
        </p:nvSpPr>
        <p:spPr>
          <a:xfrm>
            <a:off x="93985" y="200142"/>
            <a:ext cx="67097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solidFill>
                  <a:srgbClr val="E974A9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ながの子育て家庭優待パスポートが</a:t>
            </a:r>
            <a:endParaRPr kumimoji="1" lang="en-US" altLang="ja-JP" sz="2800" b="1" dirty="0">
              <a:solidFill>
                <a:srgbClr val="E974A9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en-US" altLang="ja-JP" sz="2800" b="1" dirty="0">
                <a:solidFill>
                  <a:srgbClr val="E974A9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LINE</a:t>
            </a:r>
            <a:r>
              <a:rPr kumimoji="1" lang="ja-JP" altLang="en-US" sz="2800" b="1" dirty="0">
                <a:solidFill>
                  <a:srgbClr val="E974A9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アプリで使えるようになりました！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7B43648-97D2-4B97-B0E9-54D1BE051030}"/>
              </a:ext>
            </a:extLst>
          </p:cNvPr>
          <p:cNvSpPr txBox="1"/>
          <p:nvPr/>
        </p:nvSpPr>
        <p:spPr>
          <a:xfrm>
            <a:off x="3888394" y="1731856"/>
            <a:ext cx="2786353" cy="27853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1400"/>
              </a:lnSpc>
            </a:pPr>
            <a:r>
              <a:rPr kumimoji="1" lang="ja-JP" altLang="en-US" sz="1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長野県公式</a:t>
            </a:r>
            <a:r>
              <a:rPr kumimoji="1" lang="en-US" altLang="ja-JP" sz="1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LINE</a:t>
            </a:r>
            <a:r>
              <a:rPr kumimoji="1" lang="ja-JP" altLang="en-US" sz="1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アカウント</a:t>
            </a:r>
            <a:endParaRPr kumimoji="1" lang="en-US" altLang="ja-JP" sz="14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B5047057-1FAC-4324-8829-2D7123F95D38}"/>
              </a:ext>
            </a:extLst>
          </p:cNvPr>
          <p:cNvSpPr/>
          <p:nvPr/>
        </p:nvSpPr>
        <p:spPr>
          <a:xfrm>
            <a:off x="0" y="9198183"/>
            <a:ext cx="6858000" cy="7051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BF1E3E09-46A7-4FCA-8860-BE2B24D270E9}"/>
              </a:ext>
            </a:extLst>
          </p:cNvPr>
          <p:cNvSpPr txBox="1"/>
          <p:nvPr/>
        </p:nvSpPr>
        <p:spPr>
          <a:xfrm>
            <a:off x="423989" y="9349900"/>
            <a:ext cx="23576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小諸市こども家庭支援課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A608F505-0356-4959-80E1-CC0D8BDF0FB6}"/>
              </a:ext>
            </a:extLst>
          </p:cNvPr>
          <p:cNvSpPr txBox="1"/>
          <p:nvPr/>
        </p:nvSpPr>
        <p:spPr>
          <a:xfrm>
            <a:off x="2729037" y="9226789"/>
            <a:ext cx="2989776" cy="5539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小諸市</a:t>
            </a:r>
            <a:r>
              <a:rPr kumimoji="1"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役所１階⑦番窓口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電話</a:t>
            </a:r>
            <a:r>
              <a:rPr kumimoji="1"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0267-22-1700</a:t>
            </a:r>
            <a:r>
              <a:rPr kumimoji="1"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内線</a:t>
            </a:r>
            <a:r>
              <a:rPr kumimoji="1" lang="en-US" altLang="ja-JP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2195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</a:t>
            </a:r>
            <a:r>
              <a:rPr kumimoji="1" lang="en-US" altLang="ja-JP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FAX:0267-26-6544</a:t>
            </a:r>
            <a:endParaRPr kumimoji="1" lang="ja-JP" altLang="en-US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0" name="図 9" descr="ロゴ&#10;&#10;自動的に生成された説明">
            <a:extLst>
              <a:ext uri="{FF2B5EF4-FFF2-40B4-BE49-F238E27FC236}">
                <a16:creationId xmlns:a16="http://schemas.microsoft.com/office/drawing/2014/main" id="{491ACCDA-58A3-48AB-85B6-248F22A478F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7535" y="9250194"/>
            <a:ext cx="862357" cy="50719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144F9E6C-B2F7-4CD3-90DF-8BD66169FA3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13533"/>
          <a:stretch/>
        </p:blipFill>
        <p:spPr>
          <a:xfrm>
            <a:off x="5467604" y="1915051"/>
            <a:ext cx="907562" cy="863223"/>
          </a:xfrm>
          <a:prstGeom prst="rect">
            <a:avLst/>
          </a:prstGeom>
        </p:spPr>
      </p:pic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30FD9473-9286-4BE9-AA81-4797FCE58AC3}"/>
              </a:ext>
            </a:extLst>
          </p:cNvPr>
          <p:cNvSpPr txBox="1"/>
          <p:nvPr/>
        </p:nvSpPr>
        <p:spPr>
          <a:xfrm>
            <a:off x="4778315" y="2755615"/>
            <a:ext cx="1744791" cy="26674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1400"/>
              </a:lnSpc>
            </a:pPr>
            <a:r>
              <a:rPr kumimoji="1" lang="ja-JP" altLang="en-US" sz="1100" dirty="0">
                <a:latin typeface="+mn-ea"/>
              </a:rPr>
              <a:t>友達追加はコチラ▲</a:t>
            </a:r>
            <a:endParaRPr kumimoji="1" lang="en-US" altLang="ja-JP" sz="1100" dirty="0">
              <a:latin typeface="+mn-ea"/>
            </a:endParaRP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B34C8AE4-8CD6-44BF-B394-8B5E71745811}"/>
              </a:ext>
            </a:extLst>
          </p:cNvPr>
          <p:cNvSpPr/>
          <p:nvPr/>
        </p:nvSpPr>
        <p:spPr>
          <a:xfrm>
            <a:off x="228106" y="6403736"/>
            <a:ext cx="6401786" cy="2722041"/>
          </a:xfrm>
          <a:prstGeom prst="roundRect">
            <a:avLst>
              <a:gd name="adj" fmla="val 11930"/>
            </a:avLst>
          </a:prstGeom>
          <a:solidFill>
            <a:schemeClr val="bg1"/>
          </a:solidFill>
          <a:ln w="38100">
            <a:solidFill>
              <a:srgbClr val="F467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5BCA60AE-93FE-4CB3-A6A1-2C360FFA0ED4}"/>
              </a:ext>
            </a:extLst>
          </p:cNvPr>
          <p:cNvSpPr/>
          <p:nvPr/>
        </p:nvSpPr>
        <p:spPr>
          <a:xfrm>
            <a:off x="436312" y="3229602"/>
            <a:ext cx="3308649" cy="395955"/>
          </a:xfrm>
          <a:prstGeom prst="roundRect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0A2DB9AE-59F2-4C42-9EBA-B96BB3F9E593}"/>
              </a:ext>
            </a:extLst>
          </p:cNvPr>
          <p:cNvSpPr txBox="1"/>
          <p:nvPr/>
        </p:nvSpPr>
        <p:spPr>
          <a:xfrm>
            <a:off x="541977" y="3292894"/>
            <a:ext cx="384161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14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友だち追加後の利用登録までの流れ</a:t>
            </a:r>
            <a:endParaRPr kumimoji="1" lang="en-US" altLang="ja-JP" sz="14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46" name="図 45">
            <a:extLst>
              <a:ext uri="{FF2B5EF4-FFF2-40B4-BE49-F238E27FC236}">
                <a16:creationId xmlns:a16="http://schemas.microsoft.com/office/drawing/2014/main" id="{EA0A993E-D467-45AC-A2DE-AA4D0FABAA2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99" b="16494"/>
          <a:stretch/>
        </p:blipFill>
        <p:spPr>
          <a:xfrm>
            <a:off x="4355305" y="2101314"/>
            <a:ext cx="945009" cy="710717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575B083-654B-440E-95F7-B3C67C199676}"/>
              </a:ext>
            </a:extLst>
          </p:cNvPr>
          <p:cNvSpPr txBox="1"/>
          <p:nvPr/>
        </p:nvSpPr>
        <p:spPr>
          <a:xfrm>
            <a:off x="3861644" y="1980662"/>
            <a:ext cx="19351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b="1" dirty="0">
                <a:solidFill>
                  <a:srgbClr val="F4673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＼このアイコンが目印／</a:t>
            </a:r>
          </a:p>
        </p:txBody>
      </p:sp>
      <p:pic>
        <p:nvPicPr>
          <p:cNvPr id="47" name="図 46">
            <a:extLst>
              <a:ext uri="{FF2B5EF4-FFF2-40B4-BE49-F238E27FC236}">
                <a16:creationId xmlns:a16="http://schemas.microsoft.com/office/drawing/2014/main" id="{836D3DF8-2E32-49B8-B77D-4C88900FBA2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57157" y="4123891"/>
            <a:ext cx="1028184" cy="2021216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778A651F-7A58-4FD8-8F16-69A9A34B10D5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51228" y="4147053"/>
            <a:ext cx="1028184" cy="2021216"/>
          </a:xfrm>
          <a:prstGeom prst="rect">
            <a:avLst/>
          </a:prstGeom>
        </p:spPr>
      </p:pic>
      <p:pic>
        <p:nvPicPr>
          <p:cNvPr id="58" name="図 57">
            <a:extLst>
              <a:ext uri="{FF2B5EF4-FFF2-40B4-BE49-F238E27FC236}">
                <a16:creationId xmlns:a16="http://schemas.microsoft.com/office/drawing/2014/main" id="{0F8B75A7-ADF0-42DC-BFA9-2E0B0FA7AE32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28996" y="4165608"/>
            <a:ext cx="1028184" cy="2021216"/>
          </a:xfrm>
          <a:prstGeom prst="rect">
            <a:avLst/>
          </a:prstGeom>
        </p:spPr>
      </p:pic>
      <p:pic>
        <p:nvPicPr>
          <p:cNvPr id="60" name="図 59">
            <a:extLst>
              <a:ext uri="{FF2B5EF4-FFF2-40B4-BE49-F238E27FC236}">
                <a16:creationId xmlns:a16="http://schemas.microsoft.com/office/drawing/2014/main" id="{205CE9E6-6F42-461F-96BD-FDBE218BC882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5849" y="7052547"/>
            <a:ext cx="1028184" cy="2021218"/>
          </a:xfrm>
          <a:prstGeom prst="rect">
            <a:avLst/>
          </a:prstGeom>
        </p:spPr>
      </p:pic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5740DE2A-9DC4-4E74-AA44-E9E887E5AE92}"/>
              </a:ext>
            </a:extLst>
          </p:cNvPr>
          <p:cNvSpPr txBox="1"/>
          <p:nvPr/>
        </p:nvSpPr>
        <p:spPr>
          <a:xfrm>
            <a:off x="414176" y="3843161"/>
            <a:ext cx="1522161" cy="237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①カード取得をタップ</a:t>
            </a:r>
            <a:endParaRPr kumimoji="1" lang="en-US" altLang="ja-JP" sz="9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D37A1B29-8B2C-4962-85C8-A90258851CF0}"/>
              </a:ext>
            </a:extLst>
          </p:cNvPr>
          <p:cNvSpPr txBox="1"/>
          <p:nvPr/>
        </p:nvSpPr>
        <p:spPr>
          <a:xfrm>
            <a:off x="1886953" y="3697078"/>
            <a:ext cx="172627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②「利用上の注意事項」と「個人情報の取得について」を確認し、「進む」をタップ</a:t>
            </a:r>
            <a:endParaRPr kumimoji="1" lang="en-US" altLang="ja-JP" sz="9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27EE8C0-F06A-4E57-B720-8E44D04D07DE}"/>
              </a:ext>
            </a:extLst>
          </p:cNvPr>
          <p:cNvSpPr txBox="1"/>
          <p:nvPr/>
        </p:nvSpPr>
        <p:spPr>
          <a:xfrm>
            <a:off x="3612509" y="3750549"/>
            <a:ext cx="1484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③「利用者の情報」を入力し、「進む」をタップ</a:t>
            </a:r>
            <a:endParaRPr kumimoji="1" lang="en-US" altLang="ja-JP" sz="9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FA0CED62-910C-4417-A588-516FEF3DC63A}"/>
              </a:ext>
            </a:extLst>
          </p:cNvPr>
          <p:cNvSpPr txBox="1"/>
          <p:nvPr/>
        </p:nvSpPr>
        <p:spPr>
          <a:xfrm>
            <a:off x="5202368" y="3684795"/>
            <a:ext cx="134420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④「お子様の情報」を入力し、「登録する」をタップ</a:t>
            </a:r>
            <a:endParaRPr kumimoji="1" lang="en-US" altLang="ja-JP" sz="9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A8A34321-D3E6-4F7E-848A-0ECE84012249}"/>
              </a:ext>
            </a:extLst>
          </p:cNvPr>
          <p:cNvSpPr/>
          <p:nvPr/>
        </p:nvSpPr>
        <p:spPr>
          <a:xfrm>
            <a:off x="436312" y="6308673"/>
            <a:ext cx="1754063" cy="341410"/>
          </a:xfrm>
          <a:prstGeom prst="roundRect">
            <a:avLst>
              <a:gd name="adj" fmla="val 50000"/>
            </a:avLst>
          </a:prstGeom>
          <a:solidFill>
            <a:srgbClr val="F467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0FFADC0-3925-4AA4-88D0-64E7DCCC70EE}"/>
              </a:ext>
            </a:extLst>
          </p:cNvPr>
          <p:cNvSpPr txBox="1"/>
          <p:nvPr/>
        </p:nvSpPr>
        <p:spPr>
          <a:xfrm>
            <a:off x="541977" y="6337543"/>
            <a:ext cx="2544486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14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カード表示方法</a:t>
            </a:r>
            <a:endParaRPr kumimoji="1" lang="en-US" altLang="ja-JP" sz="14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3D78071F-4031-4033-AEC0-664B1335A0D1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063" t="-9844" r="-1749"/>
          <a:stretch/>
        </p:blipFill>
        <p:spPr>
          <a:xfrm>
            <a:off x="116597" y="1126375"/>
            <a:ext cx="2219988" cy="1438372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3D8D0F7E-152A-4D73-A707-91BA77DE12B5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576" t="-5431" r="-17893" b="-19659"/>
          <a:stretch/>
        </p:blipFill>
        <p:spPr>
          <a:xfrm>
            <a:off x="5830856" y="1179705"/>
            <a:ext cx="717858" cy="662209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EB4A71AA-5A5C-44CE-B596-6BD44B526092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915" y="4148884"/>
            <a:ext cx="1028184" cy="2021218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8090C290-AB66-40CB-BC69-F64EFB915EB3}"/>
              </a:ext>
            </a:extLst>
          </p:cNvPr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68268" y="7050905"/>
            <a:ext cx="1028184" cy="1994852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AB3845AF-645D-4A2F-A9E8-335FD71215D8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04039" y="7046221"/>
            <a:ext cx="1028184" cy="1982423"/>
          </a:xfrm>
          <a:prstGeom prst="rect">
            <a:avLst/>
          </a:prstGeom>
        </p:spPr>
      </p:pic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65A0E10-8923-4DA3-9E77-4B89E43D3372}"/>
              </a:ext>
            </a:extLst>
          </p:cNvPr>
          <p:cNvSpPr txBox="1"/>
          <p:nvPr/>
        </p:nvSpPr>
        <p:spPr>
          <a:xfrm>
            <a:off x="668215" y="6702096"/>
            <a:ext cx="1522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①カードを表示するをタップ</a:t>
            </a:r>
            <a:endParaRPr kumimoji="1" lang="en-US" altLang="ja-JP" sz="9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F1B59558-73CB-468F-9545-00D04FD8A3A8}"/>
              </a:ext>
            </a:extLst>
          </p:cNvPr>
          <p:cNvSpPr txBox="1"/>
          <p:nvPr/>
        </p:nvSpPr>
        <p:spPr>
          <a:xfrm>
            <a:off x="1988214" y="6691668"/>
            <a:ext cx="1726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②登録された情報に応じたパスポートが表示されます。</a:t>
            </a:r>
            <a:endParaRPr kumimoji="1" lang="en-US" altLang="ja-JP" sz="9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CDCF3488-3437-40B5-9371-8AA0FBBB3CB9}"/>
              </a:ext>
            </a:extLst>
          </p:cNvPr>
          <p:cNvSpPr txBox="1"/>
          <p:nvPr/>
        </p:nvSpPr>
        <p:spPr>
          <a:xfrm>
            <a:off x="4457183" y="8273311"/>
            <a:ext cx="215689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県外でご利用の場合もしくは県内の協賛店舗で「ながの子育て家庭優待パスポート」を求められた場合は、画面左下にある</a:t>
            </a:r>
            <a:r>
              <a:rPr kumimoji="1" lang="en-US" altLang="ja-JP" sz="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【</a:t>
            </a:r>
            <a:r>
              <a:rPr kumimoji="1" lang="ja-JP" altLang="en-US" sz="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子育て家庭優待パスポートを表示</a:t>
            </a:r>
            <a:r>
              <a:rPr kumimoji="1" lang="en-US" altLang="ja-JP" sz="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  <a:r>
              <a:rPr kumimoji="1" lang="ja-JP" altLang="en-US" sz="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ボタンを押してください。</a:t>
            </a:r>
            <a:endParaRPr kumimoji="1" lang="en-US" altLang="ja-JP" sz="9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49" name="図 48">
            <a:extLst>
              <a:ext uri="{FF2B5EF4-FFF2-40B4-BE49-F238E27FC236}">
                <a16:creationId xmlns:a16="http://schemas.microsoft.com/office/drawing/2014/main" id="{130975C6-9C2A-4892-AC67-B9457EAEB9A1}"/>
              </a:ext>
            </a:extLst>
          </p:cNvPr>
          <p:cNvPicPr>
            <a:picLocks noChangeAspect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68207" y="6724259"/>
            <a:ext cx="1721578" cy="1505254"/>
          </a:xfrm>
          <a:prstGeom prst="rect">
            <a:avLst/>
          </a:prstGeom>
        </p:spPr>
      </p:pic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EC2749D7-F20A-467A-9C2B-C382908B8E8C}"/>
              </a:ext>
            </a:extLst>
          </p:cNvPr>
          <p:cNvSpPr txBox="1"/>
          <p:nvPr/>
        </p:nvSpPr>
        <p:spPr>
          <a:xfrm>
            <a:off x="5041091" y="6572216"/>
            <a:ext cx="172627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kumimoji="1" lang="ja-JP" altLang="en-US" sz="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カードの提示イメージ</a:t>
            </a:r>
            <a:endParaRPr kumimoji="1" lang="en-US" altLang="ja-JP" sz="9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BD2F67A-C6FB-4248-839E-3A1419F7176B}"/>
              </a:ext>
            </a:extLst>
          </p:cNvPr>
          <p:cNvSpPr txBox="1"/>
          <p:nvPr/>
        </p:nvSpPr>
        <p:spPr>
          <a:xfrm>
            <a:off x="2320017" y="1233282"/>
            <a:ext cx="1689100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/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長野県公式</a:t>
            </a:r>
            <a:r>
              <a:rPr kumimoji="1"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LINE</a:t>
            </a:r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アカウントを「友だち」追加し、利用登録すると、</a:t>
            </a:r>
            <a:r>
              <a:rPr kumimoji="1"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LINE</a:t>
            </a:r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アプリでながの子育て家庭優待パスポートを利用することができます。</a:t>
            </a:r>
            <a:endParaRPr kumimoji="1"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dist"/>
            <a:endParaRPr kumimoji="1"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dist"/>
            <a:endParaRPr kumimoji="1" lang="en-US" altLang="ja-JP" sz="1200" dirty="0">
              <a:solidFill>
                <a:schemeClr val="accent2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984F3DDF-5AA9-412E-AFAD-8CEE8A27500C}"/>
              </a:ext>
            </a:extLst>
          </p:cNvPr>
          <p:cNvSpPr txBox="1"/>
          <p:nvPr/>
        </p:nvSpPr>
        <p:spPr>
          <a:xfrm>
            <a:off x="126208" y="2540828"/>
            <a:ext cx="389252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/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協賛店舗に提示することで紙のカードと同じようにサービスを受けることができます。利用登録の手順やカードの表示方法については下記をご確認ください。</a:t>
            </a:r>
            <a:endParaRPr kumimoji="1"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kumimoji="1"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65D5022D-BD42-4E80-A993-BAF54F4F1912}"/>
              </a:ext>
            </a:extLst>
          </p:cNvPr>
          <p:cNvSpPr/>
          <p:nvPr/>
        </p:nvSpPr>
        <p:spPr>
          <a:xfrm>
            <a:off x="1270000" y="5426861"/>
            <a:ext cx="337573" cy="33788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23B30F51-0A18-4C83-B3B7-871C274FD8F6}"/>
              </a:ext>
            </a:extLst>
          </p:cNvPr>
          <p:cNvSpPr/>
          <p:nvPr/>
        </p:nvSpPr>
        <p:spPr>
          <a:xfrm>
            <a:off x="835848" y="8346664"/>
            <a:ext cx="655344" cy="36933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7051C8C0-017E-437F-919B-DC3AFC965BD3}"/>
              </a:ext>
            </a:extLst>
          </p:cNvPr>
          <p:cNvSpPr/>
          <p:nvPr/>
        </p:nvSpPr>
        <p:spPr>
          <a:xfrm>
            <a:off x="3188226" y="8841898"/>
            <a:ext cx="526262" cy="9471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9359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484</TotalTime>
  <Words>261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BIZ UDPゴシック</vt:lpstr>
      <vt:lpstr>HG創英角ｺﾞｼｯｸUB</vt:lpstr>
      <vt:lpstr>UD デジタル 教科書体 N-B</vt:lpstr>
      <vt:lpstr>メイリオ</vt:lpstr>
      <vt:lpstr>游ゴシック</vt:lpstr>
      <vt:lpstr>游ゴシック Light</vt:lpstr>
      <vt:lpstr>Arial</vt:lpstr>
      <vt:lpstr>Calibri</vt:lpstr>
      <vt:lpstr>Calibri Light</vt:lpstr>
      <vt:lpstr>1_Office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服部　彩乃</dc:creator>
  <cp:lastModifiedBy>上原　泰子</cp:lastModifiedBy>
  <cp:revision>33</cp:revision>
  <cp:lastPrinted>2025-03-04T07:04:41Z</cp:lastPrinted>
  <dcterms:created xsi:type="dcterms:W3CDTF">2024-04-15T04:05:31Z</dcterms:created>
  <dcterms:modified xsi:type="dcterms:W3CDTF">2025-03-04T07:04:48Z</dcterms:modified>
</cp:coreProperties>
</file>