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6" r:id="rId2"/>
  </p:sldMasterIdLst>
  <p:notesMasterIdLst>
    <p:notesMasterId r:id="rId3"/>
  </p:notesMasterIdLst>
  <p:sldIdLst>
    <p:sldId id="484" r:id="rId4"/>
    <p:sldId id="48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9D057B8-64A1-4855-900E-FD16F1CBBFA6}">
          <p14:sldIdLst>
            <p14:sldId id="484"/>
            <p14:sldId id="48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6ECA"/>
    <a:srgbClr val="FDFDFD"/>
    <a:srgbClr val="FAB2BB"/>
    <a:srgbClr val="000000"/>
    <a:srgbClr val="0D3765"/>
    <a:srgbClr val="BFDAF7"/>
    <a:srgbClr val="F5F5F5"/>
    <a:srgbClr val="E46967"/>
    <a:srgbClr val="196EC6"/>
    <a:srgbClr val="4B5D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07"/>
    <p:restoredTop sz="96187" autoAdjust="0"/>
  </p:normalViewPr>
  <p:slideViewPr>
    <p:cSldViewPr>
      <p:cViewPr varScale="1">
        <p:scale>
          <a:sx n="69" d="100"/>
          <a:sy n="69" d="100"/>
        </p:scale>
        <p:origin x="-990" y="-84"/>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 Id="rId9" Type="http://schemas.openxmlformats.org/officeDocument/2006/relationships/commentAuthors" Target="commentAuthor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29"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1130"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49738D-D75D-40B1-BF46-FC9ACBB15E75}" type="datetimeFigureOut">
              <a:rPr kumimoji="1" lang="ja-JP" altLang="en-US" smtClean="0"/>
              <a:t>2024/2/12</a:t>
            </a:fld>
            <a:endParaRPr kumimoji="1" lang="ja-JP" altLang="en-US"/>
          </a:p>
        </p:txBody>
      </p:sp>
      <p:sp>
        <p:nvSpPr>
          <p:cNvPr id="1131"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32"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33"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1134"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E5198F-549A-4508-B579-8CA394E94788}" type="slidenum">
              <a:rPr kumimoji="1" lang="ja-JP" altLang="en-US" smtClean="0"/>
              <a:t>‹#›</a:t>
            </a:fld>
            <a:endParaRPr kumimoji="1" lang="ja-JP" altLang="en-US"/>
          </a:p>
        </p:txBody>
      </p:sp>
    </p:spTree>
    <p:extLst>
      <p:ext uri="{BB962C8B-B14F-4D97-AF65-F5344CB8AC3E}">
        <p14:creationId xmlns:p14="http://schemas.microsoft.com/office/powerpoint/2010/main" val="9082678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0" name=""/>
        <p:cNvGrpSpPr/>
        <p:nvPr/>
      </p:nvGrpSpPr>
      <p:grpSpPr>
        <a:xfrm>
          <a:off x="0" y="0"/>
          <a:ext cx="0" cy="0"/>
          <a:chOff x="0" y="0"/>
          <a:chExt cx="0" cy="0"/>
        </a:xfrm>
      </p:grpSpPr>
      <p:sp>
        <p:nvSpPr>
          <p:cNvPr id="1028" name="タイトル 1"/>
          <p:cNvSpPr>
            <a:spLocks noGrp="1"/>
          </p:cNvSpPr>
          <p:nvPr>
            <p:ph type="title"/>
          </p:nvPr>
        </p:nvSpPr>
        <p:spPr>
          <a:xfrm>
            <a:off x="2518466" y="3429000"/>
            <a:ext cx="7155068" cy="0"/>
          </a:xfrm>
          <a:prstGeom prst="rect">
            <a:avLst/>
          </a:prstGeom>
          <a:ln>
            <a:solidFill>
              <a:schemeClr val="tx1"/>
            </a:solidFill>
          </a:ln>
        </p:spPr>
        <p:txBody>
          <a:bodyPr bIns="360000"/>
          <a:lstStyle>
            <a:lvl1pPr algn="ctr">
              <a:lnSpc>
                <a:spcPct val="130000"/>
              </a:lnSpc>
              <a:spcAft>
                <a:spcPts val="600"/>
              </a:spcAft>
              <a:defRPr sz="3200" b="1">
                <a:solidFill>
                  <a:schemeClr val="tx1"/>
                </a:solidFill>
              </a:defRPr>
            </a:lvl1pPr>
          </a:lstStyle>
          <a:p>
            <a:endParaRPr kumimoji="1" lang="ja-JP" altLang="en-US" dirty="0"/>
          </a:p>
        </p:txBody>
      </p:sp>
      <p:sp>
        <p:nvSpPr>
          <p:cNvPr id="1029" name="テキスト プレースホルダー 5"/>
          <p:cNvSpPr>
            <a:spLocks noGrp="1"/>
          </p:cNvSpPr>
          <p:nvPr>
            <p:ph type="body" sz="quarter" idx="12" hasCustomPrompt="1"/>
          </p:nvPr>
        </p:nvSpPr>
        <p:spPr>
          <a:xfrm>
            <a:off x="3838575" y="3778250"/>
            <a:ext cx="4383088" cy="1190561"/>
          </a:xfrm>
          <a:prstGeom prst="rect">
            <a:avLst/>
          </a:prstGeom>
        </p:spPr>
        <p:txBody>
          <a:bodyPr anchor="t"/>
          <a:lstStyle>
            <a:lvl1pPr algn="ctr">
              <a:lnSpc>
                <a:spcPct val="130000"/>
              </a:lnSpc>
              <a:spcAft>
                <a:spcPts val="600"/>
              </a:spcAft>
              <a:defRPr>
                <a:solidFill>
                  <a:schemeClr val="tx1"/>
                </a:solidFill>
              </a:defRPr>
            </a:lvl1pPr>
          </a:lstStyle>
          <a:p>
            <a:pPr lvl="0"/>
            <a:r>
              <a:rPr kumimoji="1" lang="ja-JP" altLang="en-US" dirty="0"/>
              <a:t>社名を入力</a:t>
            </a:r>
          </a:p>
        </p:txBody>
      </p:sp>
      <p:sp>
        <p:nvSpPr>
          <p:cNvPr id="1030" name="テキスト プレースホルダー 5"/>
          <p:cNvSpPr>
            <a:spLocks noGrp="1"/>
          </p:cNvSpPr>
          <p:nvPr>
            <p:ph type="body" sz="quarter" idx="13" hasCustomPrompt="1"/>
          </p:nvPr>
        </p:nvSpPr>
        <p:spPr>
          <a:xfrm>
            <a:off x="3838575" y="5318060"/>
            <a:ext cx="4383088" cy="691536"/>
          </a:xfrm>
          <a:prstGeom prst="rect">
            <a:avLst/>
          </a:prstGeom>
        </p:spPr>
        <p:txBody>
          <a:bodyPr anchor="t"/>
          <a:lstStyle>
            <a:lvl1pPr algn="ctr">
              <a:lnSpc>
                <a:spcPct val="130000"/>
              </a:lnSpc>
              <a:spcAft>
                <a:spcPts val="600"/>
              </a:spcAft>
              <a:defRPr>
                <a:solidFill>
                  <a:schemeClr val="tx1"/>
                </a:solidFill>
              </a:defRPr>
            </a:lvl1pPr>
          </a:lstStyle>
          <a:p>
            <a:pPr lvl="0"/>
            <a:r>
              <a:rPr kumimoji="1" lang="en-US" altLang="ja-JP" dirty="0"/>
              <a:t>YYYY</a:t>
            </a:r>
            <a:r>
              <a:rPr kumimoji="1" lang="ja-JP" altLang="en-US" dirty="0"/>
              <a:t>年</a:t>
            </a:r>
            <a:r>
              <a:rPr kumimoji="1" lang="en-US" altLang="ja-JP" dirty="0"/>
              <a:t>MM</a:t>
            </a:r>
            <a:r>
              <a:rPr kumimoji="1" lang="ja-JP" altLang="en-US" dirty="0"/>
              <a:t>月</a:t>
            </a:r>
            <a:r>
              <a:rPr kumimoji="1" lang="en-US" altLang="ja-JP" dirty="0"/>
              <a:t>DD</a:t>
            </a:r>
            <a:r>
              <a:rPr kumimoji="1" lang="ja-JP" altLang="en-US" dirty="0"/>
              <a:t>日</a:t>
            </a:r>
          </a:p>
        </p:txBody>
      </p:sp>
      <p:sp>
        <p:nvSpPr>
          <p:cNvPr id="1031" name="フリーフォーム: 図形 2"/>
          <p:cNvSpPr/>
          <p:nvPr userDrawn="1"/>
        </p:nvSpPr>
        <p:spPr>
          <a:xfrm>
            <a:off x="0" y="0"/>
            <a:ext cx="1690222" cy="6858000"/>
          </a:xfrm>
          <a:custGeom>
            <a:avLst/>
            <a:gdLst>
              <a:gd name="connsiteX0" fmla="*/ 0 w 1690222"/>
              <a:gd name="connsiteY0" fmla="*/ 0 h 6858000"/>
              <a:gd name="connsiteX1" fmla="*/ 1690222 w 1690222"/>
              <a:gd name="connsiteY1" fmla="*/ 0 h 6858000"/>
              <a:gd name="connsiteX2" fmla="*/ 1621167 w 1690222"/>
              <a:gd name="connsiteY2" fmla="*/ 87873 h 6858000"/>
              <a:gd name="connsiteX3" fmla="*/ 511780 w 1690222"/>
              <a:gd name="connsiteY3" fmla="*/ 3429001 h 6858000"/>
              <a:gd name="connsiteX4" fmla="*/ 1621167 w 1690222"/>
              <a:gd name="connsiteY4" fmla="*/ 6770129 h 6858000"/>
              <a:gd name="connsiteX5" fmla="*/ 1690220 w 1690222"/>
              <a:gd name="connsiteY5" fmla="*/ 6858000 h 6858000"/>
              <a:gd name="connsiteX6" fmla="*/ 0 w 1690222"/>
              <a:gd name="connsiteY6" fmla="*/ 6858000 h 6858000"/>
              <a:gd name="connsiteX7" fmla="*/ 0 w 1690222"/>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0222" h="6858000">
                <a:moveTo>
                  <a:pt x="0" y="0"/>
                </a:moveTo>
                <a:lnTo>
                  <a:pt x="1690222" y="0"/>
                </a:lnTo>
                <a:lnTo>
                  <a:pt x="1621167" y="87873"/>
                </a:lnTo>
                <a:cubicBezTo>
                  <a:pt x="924401" y="1019559"/>
                  <a:pt x="511780" y="2176094"/>
                  <a:pt x="511780" y="3429001"/>
                </a:cubicBezTo>
                <a:cubicBezTo>
                  <a:pt x="511780" y="4681909"/>
                  <a:pt x="924401" y="5838444"/>
                  <a:pt x="1621167" y="6770129"/>
                </a:cubicBezTo>
                <a:lnTo>
                  <a:pt x="1690220" y="6858000"/>
                </a:lnTo>
                <a:lnTo>
                  <a:pt x="0" y="6858000"/>
                </a:lnTo>
                <a:lnTo>
                  <a:pt x="0" y="0"/>
                </a:lnTo>
                <a:close/>
              </a:path>
            </a:pathLst>
          </a:cu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30000"/>
              </a:lnSpc>
              <a:spcAft>
                <a:spcPts val="600"/>
              </a:spcAft>
            </a:pPr>
            <a:endParaRPr kumimoji="1" lang="ja-JP" altLang="en-US" sz="1600" dirty="0">
              <a:solidFill>
                <a:schemeClr val="tx1"/>
              </a:solidFill>
              <a:latin typeface="+mn-ea"/>
            </a:endParaRPr>
          </a:p>
        </p:txBody>
      </p:sp>
      <p:sp>
        <p:nvSpPr>
          <p:cNvPr id="1032" name="フリーフォーム: 図形 3"/>
          <p:cNvSpPr/>
          <p:nvPr userDrawn="1"/>
        </p:nvSpPr>
        <p:spPr>
          <a:xfrm>
            <a:off x="10501780" y="0"/>
            <a:ext cx="1690220" cy="6858000"/>
          </a:xfrm>
          <a:custGeom>
            <a:avLst/>
            <a:gdLst>
              <a:gd name="connsiteX0" fmla="*/ 0 w 1690220"/>
              <a:gd name="connsiteY0" fmla="*/ 0 h 6858000"/>
              <a:gd name="connsiteX1" fmla="*/ 1690220 w 1690220"/>
              <a:gd name="connsiteY1" fmla="*/ 0 h 6858000"/>
              <a:gd name="connsiteX2" fmla="*/ 1690220 w 1690220"/>
              <a:gd name="connsiteY2" fmla="*/ 6858000 h 6858000"/>
              <a:gd name="connsiteX3" fmla="*/ 2 w 1690220"/>
              <a:gd name="connsiteY3" fmla="*/ 6858000 h 6858000"/>
              <a:gd name="connsiteX4" fmla="*/ 69055 w 1690220"/>
              <a:gd name="connsiteY4" fmla="*/ 6770129 h 6858000"/>
              <a:gd name="connsiteX5" fmla="*/ 1178442 w 1690220"/>
              <a:gd name="connsiteY5" fmla="*/ 3429001 h 6858000"/>
              <a:gd name="connsiteX6" fmla="*/ 69055 w 1690220"/>
              <a:gd name="connsiteY6" fmla="*/ 87873 h 6858000"/>
              <a:gd name="connsiteX7" fmla="*/ 0 w 169022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0220" h="6858000">
                <a:moveTo>
                  <a:pt x="0" y="0"/>
                </a:moveTo>
                <a:lnTo>
                  <a:pt x="1690220" y="0"/>
                </a:lnTo>
                <a:lnTo>
                  <a:pt x="1690220" y="6858000"/>
                </a:lnTo>
                <a:lnTo>
                  <a:pt x="2" y="6858000"/>
                </a:lnTo>
                <a:lnTo>
                  <a:pt x="69055" y="6770129"/>
                </a:lnTo>
                <a:cubicBezTo>
                  <a:pt x="765821" y="5838444"/>
                  <a:pt x="1178442" y="4681909"/>
                  <a:pt x="1178442" y="3429001"/>
                </a:cubicBezTo>
                <a:cubicBezTo>
                  <a:pt x="1178442" y="2176094"/>
                  <a:pt x="765821" y="1019559"/>
                  <a:pt x="69055" y="87873"/>
                </a:cubicBezTo>
                <a:lnTo>
                  <a:pt x="0" y="0"/>
                </a:lnTo>
                <a:close/>
              </a:path>
            </a:pathLst>
          </a:cu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30000"/>
              </a:lnSpc>
              <a:spcAft>
                <a:spcPts val="600"/>
              </a:spcAft>
            </a:pPr>
            <a:endParaRPr kumimoji="1" lang="ja-JP" altLang="en-US" sz="1600" dirty="0">
              <a:solidFill>
                <a:schemeClr val="tx1"/>
              </a:solidFill>
              <a:latin typeface="+mn-ea"/>
            </a:endParaRPr>
          </a:p>
        </p:txBody>
      </p:sp>
    </p:spTree>
    <p:extLst>
      <p:ext uri="{BB962C8B-B14F-4D97-AF65-F5344CB8AC3E}">
        <p14:creationId xmlns:p14="http://schemas.microsoft.com/office/powerpoint/2010/main" val="3518885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0" name=""/>
        <p:cNvGrpSpPr/>
        <p:nvPr/>
      </p:nvGrpSpPr>
      <p:grpSpPr>
        <a:xfrm>
          <a:off x="0" y="0"/>
          <a:ext cx="0" cy="0"/>
          <a:chOff x="0" y="0"/>
          <a:chExt cx="0" cy="0"/>
        </a:xfrm>
      </p:grpSpPr>
      <p:sp>
        <p:nvSpPr>
          <p:cNvPr id="1103" name="タイトル 1"/>
          <p:cNvSpPr>
            <a:spLocks noGrp="1"/>
          </p:cNvSpPr>
          <p:nvPr>
            <p:ph type="title"/>
          </p:nvPr>
        </p:nvSpPr>
        <p:spPr>
          <a:xfrm>
            <a:off x="1" y="365126"/>
            <a:ext cx="12192000" cy="365125"/>
          </a:xfrm>
          <a:prstGeom prst="rect">
            <a:avLst/>
          </a:prstGeom>
          <a:ln>
            <a:noFill/>
          </a:ln>
        </p:spPr>
        <p:txBody>
          <a:bodyPr lIns="216000" tIns="72000" rIns="216000" bIns="72000" anchor="ctr"/>
          <a:lstStyle>
            <a:lvl1pPr>
              <a:lnSpc>
                <a:spcPct val="120000"/>
              </a:lnSpc>
              <a:spcAft>
                <a:spcPts val="300"/>
              </a:spcAft>
              <a:defRPr sz="2000" b="1">
                <a:solidFill>
                  <a:schemeClr val="tx1"/>
                </a:solidFill>
              </a:defRPr>
            </a:lvl1pPr>
          </a:lstStyle>
          <a:p>
            <a:r>
              <a:rPr kumimoji="1" lang="ja-JP" altLang="en-US" dirty="0"/>
              <a:t>マスター タイトルの書式設定</a:t>
            </a:r>
          </a:p>
        </p:txBody>
      </p:sp>
      <p:sp>
        <p:nvSpPr>
          <p:cNvPr id="1104" name="テキスト プレースホルダー 6"/>
          <p:cNvSpPr>
            <a:spLocks noGrp="1"/>
          </p:cNvSpPr>
          <p:nvPr>
            <p:ph type="body" sz="quarter" idx="12"/>
          </p:nvPr>
        </p:nvSpPr>
        <p:spPr>
          <a:xfrm>
            <a:off x="0" y="44450"/>
            <a:ext cx="12191223" cy="320675"/>
          </a:xfrm>
        </p:spPr>
        <p:txBody>
          <a:bodyPr lIns="216000" tIns="72000" rIns="216000" bIns="72000" anchor="ctr">
            <a:normAutofit/>
          </a:bodyPr>
          <a:lstStyle>
            <a:lvl1pPr>
              <a:defRPr sz="1000">
                <a:solidFill>
                  <a:schemeClr val="bg1">
                    <a:lumMod val="50000"/>
                  </a:schemeClr>
                </a:solidFill>
              </a:defRPr>
            </a:lvl1pPr>
          </a:lstStyle>
          <a:p>
            <a:pPr lvl="0"/>
            <a:r>
              <a:rPr kumimoji="1" lang="ja-JP" altLang="en-US" dirty="0"/>
              <a:t>マスター テキストの書式設定</a:t>
            </a:r>
          </a:p>
        </p:txBody>
      </p:sp>
      <p:sp>
        <p:nvSpPr>
          <p:cNvPr id="1105" name="テキスト プレースホルダー 8"/>
          <p:cNvSpPr>
            <a:spLocks noGrp="1"/>
          </p:cNvSpPr>
          <p:nvPr>
            <p:ph type="body" sz="quarter" idx="13"/>
          </p:nvPr>
        </p:nvSpPr>
        <p:spPr>
          <a:xfrm>
            <a:off x="0" y="830441"/>
            <a:ext cx="12192000" cy="892149"/>
          </a:xfrm>
          <a:solidFill>
            <a:schemeClr val="bg1">
              <a:lumMod val="95000"/>
            </a:schemeClr>
          </a:solidFill>
        </p:spPr>
        <p:txBody>
          <a:bodyPr lIns="216000" tIns="72000" rIns="216000" bIns="72000" anchor="ctr"/>
          <a:lstStyle>
            <a:lvl1pPr>
              <a:lnSpc>
                <a:spcPct val="120000"/>
              </a:lnSpc>
              <a:spcAft>
                <a:spcPts val="300"/>
              </a:spcAft>
              <a:defRPr/>
            </a:lvl1pPr>
          </a:lstStyle>
          <a:p>
            <a:pPr lvl="0"/>
            <a:endParaRPr kumimoji="1" lang="ja-JP" altLang="en-US" dirty="0"/>
          </a:p>
        </p:txBody>
      </p:sp>
      <p:sp>
        <p:nvSpPr>
          <p:cNvPr id="1106" name="テキスト ボックス 4"/>
          <p:cNvSpPr txBox="1"/>
          <p:nvPr userDrawn="1"/>
        </p:nvSpPr>
        <p:spPr>
          <a:xfrm>
            <a:off x="11280576" y="6453336"/>
            <a:ext cx="792088" cy="294568"/>
          </a:xfrm>
          <a:prstGeom prst="rect">
            <a:avLst/>
          </a:prstGeom>
          <a:noFill/>
        </p:spPr>
        <p:txBody>
          <a:bodyPr wrap="square" rtlCol="0">
            <a:spAutoFit/>
          </a:bodyPr>
          <a:lstStyle/>
          <a:p>
            <a:pPr algn="r">
              <a:lnSpc>
                <a:spcPct val="120000"/>
              </a:lnSpc>
              <a:spcAft>
                <a:spcPts val="300"/>
              </a:spcAft>
            </a:pPr>
            <a:fld id="{A914C587-5FBF-4378-A00B-9A8A35DD6999}" type="slidenum">
              <a:rPr kumimoji="1" lang="ja-JP" altLang="en-US" sz="1200" smtClean="0">
                <a:solidFill>
                  <a:schemeClr val="bg1">
                    <a:lumMod val="75000"/>
                  </a:schemeClr>
                </a:solidFill>
                <a:latin typeface="+mn-ea"/>
              </a:rPr>
              <a:pPr algn="r">
                <a:lnSpc>
                  <a:spcPct val="120000"/>
                </a:lnSpc>
                <a:spcAft>
                  <a:spcPts val="300"/>
                </a:spcAft>
              </a:pPr>
              <a:t>‹#›</a:t>
            </a:fld>
            <a:endParaRPr kumimoji="1" lang="ja-JP" altLang="en-US" sz="1200" dirty="0">
              <a:solidFill>
                <a:schemeClr val="bg1">
                  <a:lumMod val="75000"/>
                </a:schemeClr>
              </a:solidFill>
              <a:latin typeface="+mn-ea"/>
            </a:endParaRPr>
          </a:p>
        </p:txBody>
      </p:sp>
      <p:sp>
        <p:nvSpPr>
          <p:cNvPr id="1107" name="テキスト ボックス 5"/>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158103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ユーザー設定レイアウト">
    <p:spTree>
      <p:nvGrpSpPr>
        <p:cNvPr id="0" name=""/>
        <p:cNvGrpSpPr/>
        <p:nvPr/>
      </p:nvGrpSpPr>
      <p:grpSpPr>
        <a:xfrm>
          <a:off x="0" y="0"/>
          <a:ext cx="0" cy="0"/>
          <a:chOff x="0" y="0"/>
          <a:chExt cx="0" cy="0"/>
        </a:xfrm>
      </p:grpSpPr>
      <p:sp>
        <p:nvSpPr>
          <p:cNvPr id="1109" name="タイトル 1"/>
          <p:cNvSpPr>
            <a:spLocks noGrp="1"/>
          </p:cNvSpPr>
          <p:nvPr>
            <p:ph type="title"/>
          </p:nvPr>
        </p:nvSpPr>
        <p:spPr>
          <a:xfrm>
            <a:off x="1" y="365126"/>
            <a:ext cx="12192000" cy="365125"/>
          </a:xfrm>
          <a:prstGeom prst="rect">
            <a:avLst/>
          </a:prstGeom>
          <a:ln>
            <a:noFill/>
          </a:ln>
        </p:spPr>
        <p:txBody>
          <a:bodyPr lIns="216000" tIns="72000" rIns="216000" bIns="72000" anchor="ctr"/>
          <a:lstStyle>
            <a:lvl1pPr>
              <a:lnSpc>
                <a:spcPct val="120000"/>
              </a:lnSpc>
              <a:spcAft>
                <a:spcPts val="300"/>
              </a:spcAft>
              <a:defRPr sz="2000" b="1">
                <a:solidFill>
                  <a:schemeClr val="tx1"/>
                </a:solidFill>
              </a:defRPr>
            </a:lvl1pPr>
          </a:lstStyle>
          <a:p>
            <a:r>
              <a:rPr kumimoji="1" lang="ja-JP" altLang="en-US" dirty="0"/>
              <a:t>マスター タイトルの書式設定</a:t>
            </a:r>
          </a:p>
        </p:txBody>
      </p:sp>
      <p:sp>
        <p:nvSpPr>
          <p:cNvPr id="1110" name="テキスト プレースホルダー 6"/>
          <p:cNvSpPr>
            <a:spLocks noGrp="1"/>
          </p:cNvSpPr>
          <p:nvPr>
            <p:ph type="body" sz="quarter" idx="12"/>
          </p:nvPr>
        </p:nvSpPr>
        <p:spPr>
          <a:xfrm>
            <a:off x="0" y="44450"/>
            <a:ext cx="12191223" cy="320675"/>
          </a:xfrm>
        </p:spPr>
        <p:txBody>
          <a:bodyPr lIns="216000" tIns="72000" rIns="216000" bIns="72000" anchor="ctr">
            <a:normAutofit/>
          </a:bodyPr>
          <a:lstStyle>
            <a:lvl1pPr>
              <a:defRPr sz="1000">
                <a:solidFill>
                  <a:schemeClr val="bg1">
                    <a:lumMod val="50000"/>
                  </a:schemeClr>
                </a:solidFill>
              </a:defRPr>
            </a:lvl1pPr>
          </a:lstStyle>
          <a:p>
            <a:pPr lvl="0"/>
            <a:r>
              <a:rPr kumimoji="1" lang="ja-JP" altLang="en-US" dirty="0"/>
              <a:t>マスター テキストの書式設定</a:t>
            </a:r>
          </a:p>
        </p:txBody>
      </p:sp>
      <p:sp>
        <p:nvSpPr>
          <p:cNvPr id="1111" name="テキスト プレースホルダー 8"/>
          <p:cNvSpPr>
            <a:spLocks noGrp="1"/>
          </p:cNvSpPr>
          <p:nvPr>
            <p:ph type="body" sz="quarter" idx="13"/>
          </p:nvPr>
        </p:nvSpPr>
        <p:spPr>
          <a:xfrm>
            <a:off x="0" y="819478"/>
            <a:ext cx="12192000" cy="737314"/>
          </a:xfrm>
          <a:noFill/>
        </p:spPr>
        <p:txBody>
          <a:bodyPr lIns="216000" tIns="72000" rIns="216000" bIns="72000" anchor="ctr"/>
          <a:lstStyle>
            <a:lvl1pPr algn="ctr">
              <a:lnSpc>
                <a:spcPct val="120000"/>
              </a:lnSpc>
              <a:spcAft>
                <a:spcPts val="300"/>
              </a:spcAft>
              <a:defRPr>
                <a:solidFill>
                  <a:schemeClr val="tx2"/>
                </a:solidFill>
              </a:defRPr>
            </a:lvl1pPr>
          </a:lstStyle>
          <a:p>
            <a:pPr lvl="0"/>
            <a:endParaRPr kumimoji="1" lang="ja-JP" altLang="en-US" dirty="0"/>
          </a:p>
        </p:txBody>
      </p:sp>
      <p:sp>
        <p:nvSpPr>
          <p:cNvPr id="1112" name="テキスト ボックス 4"/>
          <p:cNvSpPr txBox="1"/>
          <p:nvPr userDrawn="1"/>
        </p:nvSpPr>
        <p:spPr>
          <a:xfrm>
            <a:off x="11280576" y="6453336"/>
            <a:ext cx="792088" cy="294568"/>
          </a:xfrm>
          <a:prstGeom prst="rect">
            <a:avLst/>
          </a:prstGeom>
          <a:noFill/>
        </p:spPr>
        <p:txBody>
          <a:bodyPr wrap="square" rtlCol="0">
            <a:spAutoFit/>
          </a:bodyPr>
          <a:lstStyle/>
          <a:p>
            <a:pPr algn="r">
              <a:lnSpc>
                <a:spcPct val="120000"/>
              </a:lnSpc>
              <a:spcAft>
                <a:spcPts val="300"/>
              </a:spcAft>
            </a:pPr>
            <a:fld id="{A914C587-5FBF-4378-A00B-9A8A35DD6999}" type="slidenum">
              <a:rPr kumimoji="1" lang="ja-JP" altLang="en-US" sz="1200" smtClean="0">
                <a:solidFill>
                  <a:schemeClr val="bg1">
                    <a:lumMod val="75000"/>
                  </a:schemeClr>
                </a:solidFill>
                <a:latin typeface="+mn-ea"/>
              </a:rPr>
              <a:pPr algn="r">
                <a:lnSpc>
                  <a:spcPct val="120000"/>
                </a:lnSpc>
                <a:spcAft>
                  <a:spcPts val="300"/>
                </a:spcAft>
              </a:pPr>
              <a:t>‹#›</a:t>
            </a:fld>
            <a:endParaRPr kumimoji="1" lang="ja-JP" altLang="en-US" sz="1200" dirty="0">
              <a:solidFill>
                <a:schemeClr val="bg1">
                  <a:lumMod val="75000"/>
                </a:schemeClr>
              </a:solidFill>
              <a:latin typeface="+mn-ea"/>
            </a:endParaRPr>
          </a:p>
        </p:txBody>
      </p:sp>
      <p:sp>
        <p:nvSpPr>
          <p:cNvPr id="1113" name="テキスト ボックス 5"/>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
        <p:nvSpPr>
          <p:cNvPr id="1114" name="テキスト プレースホルダー 3"/>
          <p:cNvSpPr>
            <a:spLocks noGrp="1"/>
          </p:cNvSpPr>
          <p:nvPr>
            <p:ph type="body" sz="quarter" idx="14"/>
          </p:nvPr>
        </p:nvSpPr>
        <p:spPr>
          <a:xfrm>
            <a:off x="0" y="1628290"/>
            <a:ext cx="12192000" cy="539539"/>
          </a:xfrm>
          <a:ln>
            <a:noFill/>
          </a:ln>
        </p:spPr>
        <p:txBody>
          <a:bodyPr anchor="ctr">
            <a:noAutofit/>
          </a:bodyPr>
          <a:lstStyle>
            <a:lvl1pPr algn="ctr">
              <a:lnSpc>
                <a:spcPct val="120000"/>
              </a:lnSpc>
              <a:spcAft>
                <a:spcPts val="300"/>
              </a:spcAft>
              <a:defRPr sz="1200">
                <a:solidFill>
                  <a:schemeClr val="tx1"/>
                </a:solidFill>
              </a:defRPr>
            </a:lvl1pPr>
          </a:lstStyle>
          <a:p>
            <a:pPr lvl="0"/>
            <a:endParaRPr kumimoji="1" lang="ja-JP" altLang="en-US" dirty="0"/>
          </a:p>
        </p:txBody>
      </p:sp>
    </p:spTree>
    <p:extLst>
      <p:ext uri="{BB962C8B-B14F-4D97-AF65-F5344CB8AC3E}">
        <p14:creationId xmlns:p14="http://schemas.microsoft.com/office/powerpoint/2010/main" val="357311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ユーザー設定レイアウト">
    <p:spTree>
      <p:nvGrpSpPr>
        <p:cNvPr id="0" name=""/>
        <p:cNvGrpSpPr/>
        <p:nvPr/>
      </p:nvGrpSpPr>
      <p:grpSpPr>
        <a:xfrm>
          <a:off x="0" y="0"/>
          <a:ext cx="0" cy="0"/>
          <a:chOff x="0" y="0"/>
          <a:chExt cx="0" cy="0"/>
        </a:xfrm>
      </p:grpSpPr>
      <p:sp>
        <p:nvSpPr>
          <p:cNvPr id="1116" name="正方形/長方形 2"/>
          <p:cNvSpPr/>
          <p:nvPr userDrawn="1"/>
        </p:nvSpPr>
        <p:spPr>
          <a:xfrm>
            <a:off x="0" y="3429000"/>
            <a:ext cx="12192000" cy="3429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20000"/>
              </a:lnSpc>
              <a:spcAft>
                <a:spcPts val="300"/>
              </a:spcAft>
            </a:pPr>
            <a:endParaRPr kumimoji="1" lang="ja-JP" altLang="en-US" dirty="0">
              <a:solidFill>
                <a:schemeClr val="tx1"/>
              </a:solidFill>
            </a:endParaRPr>
          </a:p>
        </p:txBody>
      </p:sp>
      <p:sp>
        <p:nvSpPr>
          <p:cNvPr id="1117" name="タイトル 1"/>
          <p:cNvSpPr>
            <a:spLocks noGrp="1"/>
          </p:cNvSpPr>
          <p:nvPr>
            <p:ph type="title"/>
          </p:nvPr>
        </p:nvSpPr>
        <p:spPr>
          <a:xfrm>
            <a:off x="1" y="365126"/>
            <a:ext cx="12192000" cy="365125"/>
          </a:xfrm>
          <a:prstGeom prst="rect">
            <a:avLst/>
          </a:prstGeom>
          <a:ln>
            <a:noFill/>
          </a:ln>
        </p:spPr>
        <p:txBody>
          <a:bodyPr lIns="216000" tIns="72000" rIns="216000" bIns="72000" anchor="ctr"/>
          <a:lstStyle>
            <a:lvl1pPr>
              <a:lnSpc>
                <a:spcPct val="120000"/>
              </a:lnSpc>
              <a:spcAft>
                <a:spcPts val="300"/>
              </a:spcAft>
              <a:defRPr sz="2000" b="1">
                <a:solidFill>
                  <a:schemeClr val="tx1"/>
                </a:solidFill>
              </a:defRPr>
            </a:lvl1pPr>
          </a:lstStyle>
          <a:p>
            <a:r>
              <a:rPr kumimoji="1" lang="ja-JP" altLang="en-US" dirty="0"/>
              <a:t>マスター タイトルの書式設定</a:t>
            </a:r>
          </a:p>
        </p:txBody>
      </p:sp>
      <p:sp>
        <p:nvSpPr>
          <p:cNvPr id="1118" name="テキスト プレースホルダー 6"/>
          <p:cNvSpPr>
            <a:spLocks noGrp="1"/>
          </p:cNvSpPr>
          <p:nvPr>
            <p:ph type="body" sz="quarter" idx="12"/>
          </p:nvPr>
        </p:nvSpPr>
        <p:spPr>
          <a:xfrm>
            <a:off x="0" y="44450"/>
            <a:ext cx="12191223" cy="320675"/>
          </a:xfrm>
        </p:spPr>
        <p:txBody>
          <a:bodyPr lIns="216000" tIns="72000" rIns="216000" bIns="72000" anchor="ctr">
            <a:normAutofit/>
          </a:bodyPr>
          <a:lstStyle>
            <a:lvl1pPr>
              <a:defRPr sz="1000">
                <a:solidFill>
                  <a:schemeClr val="bg1">
                    <a:lumMod val="50000"/>
                  </a:schemeClr>
                </a:solidFill>
              </a:defRPr>
            </a:lvl1pPr>
          </a:lstStyle>
          <a:p>
            <a:pPr lvl="0"/>
            <a:r>
              <a:rPr kumimoji="1" lang="ja-JP" altLang="en-US" dirty="0"/>
              <a:t>マスター テキストの書式設定</a:t>
            </a:r>
          </a:p>
        </p:txBody>
      </p:sp>
      <p:sp>
        <p:nvSpPr>
          <p:cNvPr id="1119" name="テキスト ボックス 4"/>
          <p:cNvSpPr txBox="1"/>
          <p:nvPr userDrawn="1"/>
        </p:nvSpPr>
        <p:spPr>
          <a:xfrm>
            <a:off x="11280576" y="6453336"/>
            <a:ext cx="792088" cy="294568"/>
          </a:xfrm>
          <a:prstGeom prst="rect">
            <a:avLst/>
          </a:prstGeom>
          <a:noFill/>
        </p:spPr>
        <p:txBody>
          <a:bodyPr wrap="square" rtlCol="0">
            <a:spAutoFit/>
          </a:bodyPr>
          <a:lstStyle/>
          <a:p>
            <a:pPr algn="r">
              <a:lnSpc>
                <a:spcPct val="120000"/>
              </a:lnSpc>
              <a:spcAft>
                <a:spcPts val="300"/>
              </a:spcAft>
            </a:pPr>
            <a:fld id="{A914C587-5FBF-4378-A00B-9A8A35DD6999}" type="slidenum">
              <a:rPr kumimoji="1" lang="ja-JP" altLang="en-US" sz="1200" smtClean="0">
                <a:solidFill>
                  <a:schemeClr val="bg1">
                    <a:lumMod val="75000"/>
                  </a:schemeClr>
                </a:solidFill>
                <a:latin typeface="+mn-ea"/>
              </a:rPr>
              <a:pPr algn="r">
                <a:lnSpc>
                  <a:spcPct val="120000"/>
                </a:lnSpc>
                <a:spcAft>
                  <a:spcPts val="300"/>
                </a:spcAft>
              </a:pPr>
              <a:t>‹#›</a:t>
            </a:fld>
            <a:endParaRPr kumimoji="1" lang="ja-JP" altLang="en-US" sz="1200" dirty="0">
              <a:solidFill>
                <a:schemeClr val="bg1">
                  <a:lumMod val="75000"/>
                </a:schemeClr>
              </a:solidFill>
              <a:latin typeface="+mn-ea"/>
            </a:endParaRPr>
          </a:p>
        </p:txBody>
      </p:sp>
      <p:sp>
        <p:nvSpPr>
          <p:cNvPr id="1120" name="テキスト ボックス 5"/>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1946383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ユーザー設定レイアウト">
    <p:spTree>
      <p:nvGrpSpPr>
        <p:cNvPr id="0" name=""/>
        <p:cNvGrpSpPr/>
        <p:nvPr/>
      </p:nvGrpSpPr>
      <p:grpSpPr>
        <a:xfrm>
          <a:off x="0" y="0"/>
          <a:ext cx="0" cy="0"/>
          <a:chOff x="0" y="0"/>
          <a:chExt cx="0" cy="0"/>
        </a:xfrm>
      </p:grpSpPr>
      <p:sp>
        <p:nvSpPr>
          <p:cNvPr id="1122" name="タイトル 1"/>
          <p:cNvSpPr>
            <a:spLocks noGrp="1"/>
          </p:cNvSpPr>
          <p:nvPr>
            <p:ph type="title"/>
          </p:nvPr>
        </p:nvSpPr>
        <p:spPr>
          <a:xfrm>
            <a:off x="119336" y="102334"/>
            <a:ext cx="11523307" cy="302330"/>
          </a:xfrm>
          <a:custGeom>
            <a:avLst/>
            <a:gdLst>
              <a:gd name="connsiteX0" fmla="*/ 11523307 w 11523307"/>
              <a:gd name="connsiteY0" fmla="*/ 648072 h 648072"/>
              <a:gd name="connsiteX1" fmla="*/ 0 w 11523307"/>
              <a:gd name="connsiteY1" fmla="*/ 648066 h 648072"/>
              <a:gd name="connsiteX2" fmla="*/ 0 w 11523307"/>
              <a:gd name="connsiteY2" fmla="*/ 6 h 648072"/>
              <a:gd name="connsiteX3" fmla="*/ 11523307 w 11523307"/>
              <a:gd name="connsiteY3" fmla="*/ 0 h 648072"/>
              <a:gd name="connsiteX4" fmla="*/ 11523307 w 11523307"/>
              <a:gd name="connsiteY4" fmla="*/ 648072 h 648072"/>
              <a:gd name="connsiteX0" fmla="*/ 11523307 w 11523307"/>
              <a:gd name="connsiteY0" fmla="*/ 648072 h 648072"/>
              <a:gd name="connsiteX1" fmla="*/ 0 w 11523307"/>
              <a:gd name="connsiteY1" fmla="*/ 648066 h 648072"/>
              <a:gd name="connsiteX2" fmla="*/ 0 w 11523307"/>
              <a:gd name="connsiteY2" fmla="*/ 6 h 648072"/>
              <a:gd name="connsiteX3" fmla="*/ 11523307 w 11523307"/>
              <a:gd name="connsiteY3" fmla="*/ 0 h 648072"/>
              <a:gd name="connsiteX0" fmla="*/ 11523307 w 11523307"/>
              <a:gd name="connsiteY0" fmla="*/ 648072 h 648072"/>
              <a:gd name="connsiteX1" fmla="*/ 0 w 11523307"/>
              <a:gd name="connsiteY1" fmla="*/ 648066 h 648072"/>
              <a:gd name="connsiteX2" fmla="*/ 0 w 11523307"/>
              <a:gd name="connsiteY2" fmla="*/ 6 h 648072"/>
              <a:gd name="connsiteX3" fmla="*/ 11523307 w 11523307"/>
              <a:gd name="connsiteY3" fmla="*/ 0 h 648072"/>
              <a:gd name="connsiteX4" fmla="*/ 11523307 w 11523307"/>
              <a:gd name="connsiteY4" fmla="*/ 648072 h 648072"/>
              <a:gd name="connsiteX0" fmla="*/ 11523307 w 11523307"/>
              <a:gd name="connsiteY0" fmla="*/ 648072 h 648072"/>
              <a:gd name="connsiteX1" fmla="*/ 0 w 11523307"/>
              <a:gd name="connsiteY1" fmla="*/ 648066 h 648072"/>
              <a:gd name="connsiteX2" fmla="*/ 0 w 11523307"/>
              <a:gd name="connsiteY2" fmla="*/ 6 h 648072"/>
              <a:gd name="connsiteX0" fmla="*/ 11523307 w 11523307"/>
              <a:gd name="connsiteY0" fmla="*/ 648072 h 648072"/>
              <a:gd name="connsiteX1" fmla="*/ 0 w 11523307"/>
              <a:gd name="connsiteY1" fmla="*/ 648066 h 648072"/>
              <a:gd name="connsiteX2" fmla="*/ 0 w 11523307"/>
              <a:gd name="connsiteY2" fmla="*/ 6 h 648072"/>
              <a:gd name="connsiteX3" fmla="*/ 11523307 w 11523307"/>
              <a:gd name="connsiteY3" fmla="*/ 0 h 648072"/>
              <a:gd name="connsiteX4" fmla="*/ 11523307 w 11523307"/>
              <a:gd name="connsiteY4" fmla="*/ 648072 h 648072"/>
              <a:gd name="connsiteX0" fmla="*/ 0 w 11523307"/>
              <a:gd name="connsiteY0" fmla="*/ 648066 h 648072"/>
              <a:gd name="connsiteX1" fmla="*/ 0 w 11523307"/>
              <a:gd name="connsiteY1" fmla="*/ 6 h 648072"/>
            </a:gdLst>
            <a:ahLst/>
            <a:cxnLst>
              <a:cxn ang="0">
                <a:pos x="connsiteX0" y="connsiteY0"/>
              </a:cxn>
              <a:cxn ang="0">
                <a:pos x="connsiteX1" y="connsiteY1"/>
              </a:cxn>
            </a:cxnLst>
            <a:rect l="l" t="t" r="r" b="b"/>
            <a:pathLst>
              <a:path w="11523307" h="648072" stroke="0" extrusionOk="0">
                <a:moveTo>
                  <a:pt x="11523307" y="648072"/>
                </a:moveTo>
                <a:lnTo>
                  <a:pt x="0" y="648066"/>
                </a:lnTo>
                <a:lnTo>
                  <a:pt x="0" y="6"/>
                </a:lnTo>
                <a:cubicBezTo>
                  <a:pt x="0" y="3"/>
                  <a:pt x="5159160" y="0"/>
                  <a:pt x="11523307" y="0"/>
                </a:cubicBezTo>
                <a:lnTo>
                  <a:pt x="11523307" y="648072"/>
                </a:lnTo>
                <a:close/>
              </a:path>
              <a:path w="11523307" h="648072" fill="none">
                <a:moveTo>
                  <a:pt x="0" y="648066"/>
                </a:moveTo>
                <a:lnTo>
                  <a:pt x="0" y="6"/>
                </a:lnTo>
              </a:path>
            </a:pathLst>
          </a:custGeom>
          <a:ln w="76200">
            <a:solidFill>
              <a:schemeClr val="tx1"/>
            </a:solidFill>
          </a:ln>
        </p:spPr>
        <p:txBody>
          <a:bodyPr lIns="180000" anchor="ctr"/>
          <a:lstStyle>
            <a:lvl1pPr>
              <a:lnSpc>
                <a:spcPct val="120000"/>
              </a:lnSpc>
              <a:spcAft>
                <a:spcPts val="300"/>
              </a:spcAft>
              <a:defRPr sz="1400" b="1">
                <a:solidFill>
                  <a:schemeClr val="tx1"/>
                </a:solidFill>
              </a:defRPr>
            </a:lvl1pPr>
          </a:lstStyle>
          <a:p>
            <a:r>
              <a:rPr kumimoji="1" lang="ja-JP" altLang="en-US" dirty="0"/>
              <a:t>マスター タイトルの書式設定</a:t>
            </a:r>
          </a:p>
        </p:txBody>
      </p:sp>
      <p:sp>
        <p:nvSpPr>
          <p:cNvPr id="1123" name="テキスト ボックス 4"/>
          <p:cNvSpPr txBox="1"/>
          <p:nvPr userDrawn="1"/>
        </p:nvSpPr>
        <p:spPr>
          <a:xfrm>
            <a:off x="11280576" y="6453336"/>
            <a:ext cx="792088" cy="294568"/>
          </a:xfrm>
          <a:prstGeom prst="rect">
            <a:avLst/>
          </a:prstGeom>
          <a:noFill/>
        </p:spPr>
        <p:txBody>
          <a:bodyPr wrap="square" rtlCol="0">
            <a:spAutoFit/>
          </a:bodyPr>
          <a:lstStyle/>
          <a:p>
            <a:pPr algn="r">
              <a:lnSpc>
                <a:spcPct val="120000"/>
              </a:lnSpc>
              <a:spcAft>
                <a:spcPts val="300"/>
              </a:spcAft>
            </a:pPr>
            <a:fld id="{A914C587-5FBF-4378-A00B-9A8A35DD6999}" type="slidenum">
              <a:rPr kumimoji="1" lang="ja-JP" altLang="en-US" sz="1200" smtClean="0">
                <a:solidFill>
                  <a:schemeClr val="bg1">
                    <a:lumMod val="75000"/>
                  </a:schemeClr>
                </a:solidFill>
                <a:latin typeface="+mn-ea"/>
              </a:rPr>
              <a:pPr algn="r">
                <a:lnSpc>
                  <a:spcPct val="120000"/>
                </a:lnSpc>
                <a:spcAft>
                  <a:spcPts val="300"/>
                </a:spcAft>
              </a:pPr>
              <a:t>‹#›</a:t>
            </a:fld>
            <a:endParaRPr kumimoji="1" lang="ja-JP" altLang="en-US" sz="1200" dirty="0">
              <a:solidFill>
                <a:schemeClr val="bg1">
                  <a:lumMod val="75000"/>
                </a:schemeClr>
              </a:solidFill>
              <a:latin typeface="+mn-ea"/>
            </a:endParaRPr>
          </a:p>
        </p:txBody>
      </p:sp>
      <p:sp>
        <p:nvSpPr>
          <p:cNvPr id="1124" name="テキスト ボックス 5"/>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10625454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ユーザー設定レイアウト">
    <p:spTree>
      <p:nvGrpSpPr>
        <p:cNvPr id="0" name=""/>
        <p:cNvGrpSpPr/>
        <p:nvPr/>
      </p:nvGrpSpPr>
      <p:grpSpPr>
        <a:xfrm>
          <a:off x="0" y="0"/>
          <a:ext cx="0" cy="0"/>
          <a:chOff x="0" y="0"/>
          <a:chExt cx="0" cy="0"/>
        </a:xfrm>
      </p:grpSpPr>
      <p:sp>
        <p:nvSpPr>
          <p:cNvPr id="1126" name="テキスト ボックス 1"/>
          <p:cNvSpPr txBox="1"/>
          <p:nvPr userDrawn="1"/>
        </p:nvSpPr>
        <p:spPr>
          <a:xfrm>
            <a:off x="11280576" y="6453336"/>
            <a:ext cx="792088" cy="294568"/>
          </a:xfrm>
          <a:prstGeom prst="rect">
            <a:avLst/>
          </a:prstGeom>
          <a:noFill/>
        </p:spPr>
        <p:txBody>
          <a:bodyPr wrap="square" rtlCol="0">
            <a:spAutoFit/>
          </a:bodyPr>
          <a:lstStyle/>
          <a:p>
            <a:pPr algn="r">
              <a:lnSpc>
                <a:spcPct val="120000"/>
              </a:lnSpc>
              <a:spcAft>
                <a:spcPts val="300"/>
              </a:spcAft>
            </a:pPr>
            <a:fld id="{A914C587-5FBF-4378-A00B-9A8A35DD6999}" type="slidenum">
              <a:rPr kumimoji="1" lang="ja-JP" altLang="en-US" sz="1200" smtClean="0">
                <a:solidFill>
                  <a:schemeClr val="bg1">
                    <a:lumMod val="75000"/>
                  </a:schemeClr>
                </a:solidFill>
                <a:latin typeface="+mn-ea"/>
              </a:rPr>
              <a:pPr algn="r">
                <a:lnSpc>
                  <a:spcPct val="120000"/>
                </a:lnSpc>
                <a:spcAft>
                  <a:spcPts val="300"/>
                </a:spcAft>
              </a:pPr>
              <a:t>‹#›</a:t>
            </a:fld>
            <a:endParaRPr kumimoji="1" lang="ja-JP" altLang="en-US" sz="1200" dirty="0">
              <a:solidFill>
                <a:schemeClr val="bg1">
                  <a:lumMod val="75000"/>
                </a:schemeClr>
              </a:solidFill>
              <a:latin typeface="+mn-ea"/>
            </a:endParaRPr>
          </a:p>
        </p:txBody>
      </p:sp>
      <p:sp>
        <p:nvSpPr>
          <p:cNvPr id="1127" name="テキスト ボックス 4"/>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4035447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表紙">
    <p:bg>
      <p:bgPr>
        <a:solidFill>
          <a:schemeClr val="bg1"/>
        </a:solidFill>
        <a:effectLst/>
      </p:bgPr>
    </p:bg>
    <p:spTree>
      <p:nvGrpSpPr>
        <p:cNvPr id="0" name=""/>
        <p:cNvGrpSpPr/>
        <p:nvPr/>
      </p:nvGrpSpPr>
      <p:grpSpPr>
        <a:xfrm>
          <a:off x="0" y="0"/>
          <a:ext cx="0" cy="0"/>
          <a:chOff x="0" y="0"/>
          <a:chExt cx="0" cy="0"/>
        </a:xfrm>
      </p:grpSpPr>
      <p:sp>
        <p:nvSpPr>
          <p:cNvPr id="1034" name="グラフィックス 18" descr="有機的な角の図形"/>
          <p:cNvSpPr/>
          <p:nvPr/>
        </p:nvSpPr>
        <p:spPr>
          <a:xfrm flipV="1">
            <a:off x="5303912" y="0"/>
            <a:ext cx="6936035" cy="4146411"/>
          </a:xfrm>
          <a:custGeom>
            <a:avLst/>
            <a:gdLst>
              <a:gd name="connsiteX0" fmla="*/ 6936002 w 6936035"/>
              <a:gd name="connsiteY0" fmla="*/ 4146395 h 4146411"/>
              <a:gd name="connsiteX1" fmla="*/ 0 w 6936035"/>
              <a:gd name="connsiteY1" fmla="*/ 4146412 h 4146411"/>
              <a:gd name="connsiteX2" fmla="*/ 694657 w 6936035"/>
              <a:gd name="connsiteY2" fmla="*/ 3505825 h 4146411"/>
              <a:gd name="connsiteX3" fmla="*/ 3503271 w 6936035"/>
              <a:gd name="connsiteY3" fmla="*/ 3128037 h 4146411"/>
              <a:gd name="connsiteX4" fmla="*/ 4028869 w 6936035"/>
              <a:gd name="connsiteY4" fmla="*/ 2126098 h 4146411"/>
              <a:gd name="connsiteX5" fmla="*/ 5457823 w 6936035"/>
              <a:gd name="connsiteY5" fmla="*/ 1403394 h 4146411"/>
              <a:gd name="connsiteX6" fmla="*/ 6180509 w 6936035"/>
              <a:gd name="connsiteY6" fmla="*/ 237208 h 4146411"/>
              <a:gd name="connsiteX7" fmla="*/ 6936035 w 6936035"/>
              <a:gd name="connsiteY7" fmla="*/ 0 h 4146411"/>
              <a:gd name="connsiteX8" fmla="*/ 6936002 w 6936035"/>
              <a:gd name="connsiteY8" fmla="*/ 4146395 h 41464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36035" h="4146411">
                <a:moveTo>
                  <a:pt x="6936002" y="4146395"/>
                </a:moveTo>
                <a:lnTo>
                  <a:pt x="0" y="4146412"/>
                </a:lnTo>
                <a:cubicBezTo>
                  <a:pt x="0" y="4146412"/>
                  <a:pt x="354303" y="3691501"/>
                  <a:pt x="694657" y="3505825"/>
                </a:cubicBezTo>
                <a:cubicBezTo>
                  <a:pt x="1768163" y="2920235"/>
                  <a:pt x="2848618" y="3731688"/>
                  <a:pt x="3503271" y="3128037"/>
                </a:cubicBezTo>
                <a:cubicBezTo>
                  <a:pt x="3841087" y="2816525"/>
                  <a:pt x="3607793" y="2550276"/>
                  <a:pt x="4028869" y="2126098"/>
                </a:cubicBezTo>
                <a:cubicBezTo>
                  <a:pt x="4537336" y="1613900"/>
                  <a:pt x="4985298" y="1893550"/>
                  <a:pt x="5457823" y="1403394"/>
                </a:cubicBezTo>
                <a:cubicBezTo>
                  <a:pt x="5868998" y="976862"/>
                  <a:pt x="5721153" y="566599"/>
                  <a:pt x="6180509" y="237208"/>
                </a:cubicBezTo>
                <a:cubicBezTo>
                  <a:pt x="6440025" y="51117"/>
                  <a:pt x="6936035" y="0"/>
                  <a:pt x="6936035" y="0"/>
                </a:cubicBezTo>
                <a:lnTo>
                  <a:pt x="6936002" y="4146395"/>
                </a:lnTo>
                <a:close/>
              </a:path>
            </a:pathLst>
          </a:custGeom>
          <a:solidFill>
            <a:schemeClr val="tx2"/>
          </a:solidFill>
          <a:ln w="16570" cap="flat">
            <a:noFill/>
            <a:prstDash val="solid"/>
            <a:miter/>
          </a:ln>
        </p:spPr>
        <p:txBody>
          <a:bodyPr rtlCol="0" anchor="ctr"/>
          <a:lstStyle/>
          <a:p>
            <a:endParaRPr lang="ja-JP" altLang="en-US"/>
          </a:p>
        </p:txBody>
      </p:sp>
      <p:sp>
        <p:nvSpPr>
          <p:cNvPr id="1035" name="テキスト プレースホルダー 15"/>
          <p:cNvSpPr>
            <a:spLocks noGrp="1"/>
          </p:cNvSpPr>
          <p:nvPr>
            <p:ph type="body" sz="quarter" idx="12"/>
          </p:nvPr>
        </p:nvSpPr>
        <p:spPr>
          <a:xfrm>
            <a:off x="2135560" y="2097088"/>
            <a:ext cx="7920880" cy="2663825"/>
          </a:xfrm>
        </p:spPr>
        <p:txBody>
          <a:bodyPr anchor="ctr">
            <a:normAutofit/>
          </a:bodyPr>
          <a:lstStyle>
            <a:lvl1pPr algn="ctr">
              <a:lnSpc>
                <a:spcPct val="120000"/>
              </a:lnSpc>
              <a:spcAft>
                <a:spcPts val="300"/>
              </a:spcAft>
              <a:defRPr sz="3600">
                <a:solidFill>
                  <a:schemeClr val="tx1"/>
                </a:solidFill>
              </a:defRPr>
            </a:lvl1pPr>
          </a:lstStyle>
          <a:p>
            <a:pPr lvl="0"/>
            <a:endParaRPr kumimoji="1" lang="ja-JP" altLang="en-US" dirty="0"/>
          </a:p>
        </p:txBody>
      </p:sp>
      <p:sp>
        <p:nvSpPr>
          <p:cNvPr id="1036" name="テキスト ボックス 24"/>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
        <p:nvSpPr>
          <p:cNvPr id="1037" name="フリーフォーム: 図形 7" descr="有機的な角の図形"/>
          <p:cNvSpPr/>
          <p:nvPr userDrawn="1"/>
        </p:nvSpPr>
        <p:spPr>
          <a:xfrm rot="10800000" flipV="1">
            <a:off x="0" y="2297593"/>
            <a:ext cx="4575008" cy="4560407"/>
          </a:xfrm>
          <a:custGeom>
            <a:avLst/>
            <a:gdLst>
              <a:gd name="connsiteX0" fmla="*/ 4575008 w 4575008"/>
              <a:gd name="connsiteY0" fmla="*/ 0 h 4560407"/>
              <a:gd name="connsiteX1" fmla="*/ 4503754 w 4575008"/>
              <a:gd name="connsiteY1" fmla="*/ 42836 h 4560407"/>
              <a:gd name="connsiteX2" fmla="*/ 3516573 w 4575008"/>
              <a:gd name="connsiteY2" fmla="*/ 1635833 h 4560407"/>
              <a:gd name="connsiteX3" fmla="*/ 1564637 w 4575008"/>
              <a:gd name="connsiteY3" fmla="*/ 2623038 h 4560407"/>
              <a:gd name="connsiteX4" fmla="*/ 846676 w 4575008"/>
              <a:gd name="connsiteY4" fmla="*/ 3991676 h 4560407"/>
              <a:gd name="connsiteX5" fmla="*/ 129667 w 4575008"/>
              <a:gd name="connsiteY5" fmla="*/ 4499838 h 4560407"/>
              <a:gd name="connsiteX6" fmla="*/ 0 w 4575008"/>
              <a:gd name="connsiteY6" fmla="*/ 4560407 h 4560407"/>
              <a:gd name="connsiteX7" fmla="*/ 4575008 w 4575008"/>
              <a:gd name="connsiteY7" fmla="*/ 4560407 h 4560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5008" h="4560407">
                <a:moveTo>
                  <a:pt x="4575008" y="0"/>
                </a:moveTo>
                <a:lnTo>
                  <a:pt x="4503754" y="42836"/>
                </a:lnTo>
                <a:cubicBezTo>
                  <a:pt x="3876279" y="492780"/>
                  <a:pt x="4078233" y="1053195"/>
                  <a:pt x="3516573" y="1635833"/>
                </a:cubicBezTo>
                <a:cubicBezTo>
                  <a:pt x="2871109" y="2305380"/>
                  <a:pt x="2259198" y="1923382"/>
                  <a:pt x="1564637" y="2623038"/>
                </a:cubicBezTo>
                <a:cubicBezTo>
                  <a:pt x="989452" y="3202461"/>
                  <a:pt x="1308129" y="3566154"/>
                  <a:pt x="846676" y="3991676"/>
                </a:cubicBezTo>
                <a:cubicBezTo>
                  <a:pt x="637087" y="4184937"/>
                  <a:pt x="395546" y="4359781"/>
                  <a:pt x="129667" y="4499838"/>
                </a:cubicBezTo>
                <a:lnTo>
                  <a:pt x="0" y="4560407"/>
                </a:lnTo>
                <a:lnTo>
                  <a:pt x="4575008" y="4560407"/>
                </a:lnTo>
                <a:close/>
              </a:path>
            </a:pathLst>
          </a:custGeom>
          <a:solidFill>
            <a:schemeClr val="tx2">
              <a:lumMod val="60000"/>
              <a:lumOff val="40000"/>
            </a:schemeClr>
          </a:solidFill>
          <a:ln w="16570" cap="flat">
            <a:noFill/>
            <a:prstDash val="solid"/>
            <a:miter/>
          </a:ln>
        </p:spPr>
        <p:txBody>
          <a:bodyPr wrap="square" rtlCol="0" anchor="ctr">
            <a:noAutofit/>
          </a:bodyPr>
          <a:lstStyle/>
          <a:p>
            <a:endParaRPr lang="ja-JP" altLang="en-US"/>
          </a:p>
        </p:txBody>
      </p:sp>
    </p:spTree>
    <p:extLst>
      <p:ext uri="{BB962C8B-B14F-4D97-AF65-F5344CB8AC3E}">
        <p14:creationId xmlns:p14="http://schemas.microsoft.com/office/powerpoint/2010/main" val="80047761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表紙">
    <p:bg>
      <p:bgPr>
        <a:solidFill>
          <a:schemeClr val="bg1"/>
        </a:solidFill>
        <a:effectLst/>
      </p:bgPr>
    </p:bg>
    <p:spTree>
      <p:nvGrpSpPr>
        <p:cNvPr id="0" name=""/>
        <p:cNvGrpSpPr/>
        <p:nvPr/>
      </p:nvGrpSpPr>
      <p:grpSpPr>
        <a:xfrm>
          <a:off x="0" y="0"/>
          <a:ext cx="0" cy="0"/>
          <a:chOff x="0" y="0"/>
          <a:chExt cx="0" cy="0"/>
        </a:xfrm>
      </p:grpSpPr>
      <p:sp>
        <p:nvSpPr>
          <p:cNvPr id="1039" name="フリーフォーム: 図形 106"/>
          <p:cNvSpPr/>
          <p:nvPr userDrawn="1"/>
        </p:nvSpPr>
        <p:spPr>
          <a:xfrm flipV="1">
            <a:off x="8666343" y="0"/>
            <a:ext cx="2382411" cy="6858000"/>
          </a:xfrm>
          <a:custGeom>
            <a:avLst/>
            <a:gdLst>
              <a:gd name="connsiteX0" fmla="*/ 822377 w 2382411"/>
              <a:gd name="connsiteY0" fmla="*/ 0 h 6858000"/>
              <a:gd name="connsiteX1" fmla="*/ 2382411 w 2382411"/>
              <a:gd name="connsiteY1" fmla="*/ 0 h 6858000"/>
              <a:gd name="connsiteX2" fmla="*/ 2382411 w 2382411"/>
              <a:gd name="connsiteY2" fmla="*/ 6858000 h 6858000"/>
              <a:gd name="connsiteX3" fmla="*/ 1004831 w 2382411"/>
              <a:gd name="connsiteY3" fmla="*/ 6858000 h 6858000"/>
              <a:gd name="connsiteX4" fmla="*/ 1008565 w 2382411"/>
              <a:gd name="connsiteY4" fmla="*/ 6851781 h 6858000"/>
              <a:gd name="connsiteX5" fmla="*/ 1125689 w 2382411"/>
              <a:gd name="connsiteY5" fmla="*/ 6402470 h 6858000"/>
              <a:gd name="connsiteX6" fmla="*/ 618723 w 2382411"/>
              <a:gd name="connsiteY6" fmla="*/ 4628086 h 6858000"/>
              <a:gd name="connsiteX7" fmla="*/ 998947 w 2382411"/>
              <a:gd name="connsiteY7" fmla="*/ 3677525 h 6858000"/>
              <a:gd name="connsiteX8" fmla="*/ 25886 w 2382411"/>
              <a:gd name="connsiteY8" fmla="*/ 1839768 h 6858000"/>
              <a:gd name="connsiteX9" fmla="*/ 788179 w 2382411"/>
              <a:gd name="connsiteY9" fmla="*/ 493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2411" h="6858000">
                <a:moveTo>
                  <a:pt x="822377" y="0"/>
                </a:moveTo>
                <a:lnTo>
                  <a:pt x="2382411" y="0"/>
                </a:lnTo>
                <a:lnTo>
                  <a:pt x="2382411" y="6858000"/>
                </a:lnTo>
                <a:lnTo>
                  <a:pt x="1004831" y="6858000"/>
                </a:lnTo>
                <a:lnTo>
                  <a:pt x="1008565" y="6851781"/>
                </a:lnTo>
                <a:cubicBezTo>
                  <a:pt x="1075413" y="6722209"/>
                  <a:pt x="1123953" y="6576613"/>
                  <a:pt x="1125689" y="6402470"/>
                </a:cubicBezTo>
                <a:cubicBezTo>
                  <a:pt x="1133767" y="5591576"/>
                  <a:pt x="444199" y="5374152"/>
                  <a:pt x="618723" y="4628086"/>
                </a:cubicBezTo>
                <a:cubicBezTo>
                  <a:pt x="727403" y="4163451"/>
                  <a:pt x="990707" y="4062119"/>
                  <a:pt x="998947" y="3677525"/>
                </a:cubicBezTo>
                <a:cubicBezTo>
                  <a:pt x="1015963" y="2884532"/>
                  <a:pt x="202943" y="2624777"/>
                  <a:pt x="25886" y="1839768"/>
                </a:cubicBezTo>
                <a:cubicBezTo>
                  <a:pt x="-120636" y="1190081"/>
                  <a:pt x="384849" y="612508"/>
                  <a:pt x="788179" y="49398"/>
                </a:cubicBezTo>
                <a:close/>
              </a:path>
            </a:pathLst>
          </a:cu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l">
              <a:lnSpc>
                <a:spcPct val="120000"/>
              </a:lnSpc>
              <a:spcAft>
                <a:spcPts val="300"/>
              </a:spcAft>
            </a:pPr>
            <a:endParaRPr kumimoji="1" lang="ja-JP" altLang="en-US" dirty="0">
              <a:solidFill>
                <a:schemeClr val="accent1"/>
              </a:solidFill>
            </a:endParaRPr>
          </a:p>
        </p:txBody>
      </p:sp>
      <p:sp>
        <p:nvSpPr>
          <p:cNvPr id="1040" name="フリーフォーム: 図形 103"/>
          <p:cNvSpPr/>
          <p:nvPr userDrawn="1"/>
        </p:nvSpPr>
        <p:spPr>
          <a:xfrm flipV="1">
            <a:off x="9237966" y="0"/>
            <a:ext cx="2382411" cy="6858000"/>
          </a:xfrm>
          <a:custGeom>
            <a:avLst/>
            <a:gdLst>
              <a:gd name="connsiteX0" fmla="*/ 822377 w 2382411"/>
              <a:gd name="connsiteY0" fmla="*/ 0 h 6858000"/>
              <a:gd name="connsiteX1" fmla="*/ 2382411 w 2382411"/>
              <a:gd name="connsiteY1" fmla="*/ 0 h 6858000"/>
              <a:gd name="connsiteX2" fmla="*/ 2382411 w 2382411"/>
              <a:gd name="connsiteY2" fmla="*/ 6858000 h 6858000"/>
              <a:gd name="connsiteX3" fmla="*/ 1004831 w 2382411"/>
              <a:gd name="connsiteY3" fmla="*/ 6858000 h 6858000"/>
              <a:gd name="connsiteX4" fmla="*/ 1008565 w 2382411"/>
              <a:gd name="connsiteY4" fmla="*/ 6851781 h 6858000"/>
              <a:gd name="connsiteX5" fmla="*/ 1125689 w 2382411"/>
              <a:gd name="connsiteY5" fmla="*/ 6402470 h 6858000"/>
              <a:gd name="connsiteX6" fmla="*/ 618723 w 2382411"/>
              <a:gd name="connsiteY6" fmla="*/ 4628086 h 6858000"/>
              <a:gd name="connsiteX7" fmla="*/ 998947 w 2382411"/>
              <a:gd name="connsiteY7" fmla="*/ 3677525 h 6858000"/>
              <a:gd name="connsiteX8" fmla="*/ 25886 w 2382411"/>
              <a:gd name="connsiteY8" fmla="*/ 1839768 h 6858000"/>
              <a:gd name="connsiteX9" fmla="*/ 788179 w 2382411"/>
              <a:gd name="connsiteY9" fmla="*/ 493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2411" h="6858000">
                <a:moveTo>
                  <a:pt x="822377" y="0"/>
                </a:moveTo>
                <a:lnTo>
                  <a:pt x="2382411" y="0"/>
                </a:lnTo>
                <a:lnTo>
                  <a:pt x="2382411" y="6858000"/>
                </a:lnTo>
                <a:lnTo>
                  <a:pt x="1004831" y="6858000"/>
                </a:lnTo>
                <a:lnTo>
                  <a:pt x="1008565" y="6851781"/>
                </a:lnTo>
                <a:cubicBezTo>
                  <a:pt x="1075413" y="6722209"/>
                  <a:pt x="1123953" y="6576613"/>
                  <a:pt x="1125689" y="6402470"/>
                </a:cubicBezTo>
                <a:cubicBezTo>
                  <a:pt x="1133767" y="5591576"/>
                  <a:pt x="444199" y="5374152"/>
                  <a:pt x="618723" y="4628086"/>
                </a:cubicBezTo>
                <a:cubicBezTo>
                  <a:pt x="727403" y="4163451"/>
                  <a:pt x="990707" y="4062119"/>
                  <a:pt x="998947" y="3677525"/>
                </a:cubicBezTo>
                <a:cubicBezTo>
                  <a:pt x="1015963" y="2884532"/>
                  <a:pt x="202943" y="2624777"/>
                  <a:pt x="25886" y="1839768"/>
                </a:cubicBezTo>
                <a:cubicBezTo>
                  <a:pt x="-120636" y="1190081"/>
                  <a:pt x="384849" y="612508"/>
                  <a:pt x="788179" y="49398"/>
                </a:cubicBezTo>
                <a:close/>
              </a:path>
            </a:pathLst>
          </a:cu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l">
              <a:lnSpc>
                <a:spcPct val="120000"/>
              </a:lnSpc>
              <a:spcAft>
                <a:spcPts val="300"/>
              </a:spcAft>
            </a:pPr>
            <a:endParaRPr kumimoji="1" lang="ja-JP" altLang="en-US" dirty="0">
              <a:solidFill>
                <a:schemeClr val="accent1"/>
              </a:solidFill>
            </a:endParaRPr>
          </a:p>
        </p:txBody>
      </p:sp>
      <p:sp>
        <p:nvSpPr>
          <p:cNvPr id="1041" name="フリーフォーム: 図形 105"/>
          <p:cNvSpPr/>
          <p:nvPr userDrawn="1"/>
        </p:nvSpPr>
        <p:spPr>
          <a:xfrm flipV="1">
            <a:off x="9809589" y="0"/>
            <a:ext cx="2382411" cy="6858000"/>
          </a:xfrm>
          <a:custGeom>
            <a:avLst/>
            <a:gdLst>
              <a:gd name="connsiteX0" fmla="*/ 822377 w 2382411"/>
              <a:gd name="connsiteY0" fmla="*/ 0 h 6858000"/>
              <a:gd name="connsiteX1" fmla="*/ 2382411 w 2382411"/>
              <a:gd name="connsiteY1" fmla="*/ 0 h 6858000"/>
              <a:gd name="connsiteX2" fmla="*/ 2382411 w 2382411"/>
              <a:gd name="connsiteY2" fmla="*/ 6858000 h 6858000"/>
              <a:gd name="connsiteX3" fmla="*/ 1004831 w 2382411"/>
              <a:gd name="connsiteY3" fmla="*/ 6858000 h 6858000"/>
              <a:gd name="connsiteX4" fmla="*/ 1008565 w 2382411"/>
              <a:gd name="connsiteY4" fmla="*/ 6851781 h 6858000"/>
              <a:gd name="connsiteX5" fmla="*/ 1125689 w 2382411"/>
              <a:gd name="connsiteY5" fmla="*/ 6402470 h 6858000"/>
              <a:gd name="connsiteX6" fmla="*/ 618723 w 2382411"/>
              <a:gd name="connsiteY6" fmla="*/ 4628086 h 6858000"/>
              <a:gd name="connsiteX7" fmla="*/ 998947 w 2382411"/>
              <a:gd name="connsiteY7" fmla="*/ 3677525 h 6858000"/>
              <a:gd name="connsiteX8" fmla="*/ 25886 w 2382411"/>
              <a:gd name="connsiteY8" fmla="*/ 1839768 h 6858000"/>
              <a:gd name="connsiteX9" fmla="*/ 788179 w 2382411"/>
              <a:gd name="connsiteY9" fmla="*/ 493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2411" h="6858000">
                <a:moveTo>
                  <a:pt x="822377" y="0"/>
                </a:moveTo>
                <a:lnTo>
                  <a:pt x="2382411" y="0"/>
                </a:lnTo>
                <a:lnTo>
                  <a:pt x="2382411" y="6858000"/>
                </a:lnTo>
                <a:lnTo>
                  <a:pt x="1004831" y="6858000"/>
                </a:lnTo>
                <a:lnTo>
                  <a:pt x="1008565" y="6851781"/>
                </a:lnTo>
                <a:cubicBezTo>
                  <a:pt x="1075413" y="6722209"/>
                  <a:pt x="1123953" y="6576613"/>
                  <a:pt x="1125689" y="6402470"/>
                </a:cubicBezTo>
                <a:cubicBezTo>
                  <a:pt x="1133767" y="5591576"/>
                  <a:pt x="444199" y="5374152"/>
                  <a:pt x="618723" y="4628086"/>
                </a:cubicBezTo>
                <a:cubicBezTo>
                  <a:pt x="727403" y="4163451"/>
                  <a:pt x="990707" y="4062119"/>
                  <a:pt x="998947" y="3677525"/>
                </a:cubicBezTo>
                <a:cubicBezTo>
                  <a:pt x="1015963" y="2884532"/>
                  <a:pt x="202943" y="2624777"/>
                  <a:pt x="25886" y="1839768"/>
                </a:cubicBezTo>
                <a:cubicBezTo>
                  <a:pt x="-120636" y="1190081"/>
                  <a:pt x="384849" y="612508"/>
                  <a:pt x="788179" y="49398"/>
                </a:cubicBezTo>
                <a:close/>
              </a:path>
            </a:pathLst>
          </a:cu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l">
              <a:lnSpc>
                <a:spcPct val="120000"/>
              </a:lnSpc>
              <a:spcAft>
                <a:spcPts val="300"/>
              </a:spcAft>
            </a:pPr>
            <a:endParaRPr kumimoji="1" lang="ja-JP" altLang="en-US" dirty="0">
              <a:solidFill>
                <a:schemeClr val="accent1"/>
              </a:solidFill>
            </a:endParaRPr>
          </a:p>
        </p:txBody>
      </p:sp>
      <p:sp>
        <p:nvSpPr>
          <p:cNvPr id="1042" name="テキスト プレースホルダー 15"/>
          <p:cNvSpPr>
            <a:spLocks noGrp="1"/>
          </p:cNvSpPr>
          <p:nvPr>
            <p:ph type="body" sz="quarter" idx="12"/>
          </p:nvPr>
        </p:nvSpPr>
        <p:spPr>
          <a:xfrm>
            <a:off x="695400" y="2097088"/>
            <a:ext cx="8496944" cy="2663825"/>
          </a:xfrm>
        </p:spPr>
        <p:txBody>
          <a:bodyPr anchor="ctr">
            <a:normAutofit/>
          </a:bodyPr>
          <a:lstStyle>
            <a:lvl1pPr algn="l">
              <a:lnSpc>
                <a:spcPct val="120000"/>
              </a:lnSpc>
              <a:spcAft>
                <a:spcPts val="300"/>
              </a:spcAft>
              <a:defRPr sz="3600">
                <a:solidFill>
                  <a:schemeClr val="tx1"/>
                </a:solidFill>
              </a:defRPr>
            </a:lvl1pPr>
          </a:lstStyle>
          <a:p>
            <a:pPr lvl="0"/>
            <a:endParaRPr kumimoji="1" lang="ja-JP" altLang="en-US" dirty="0"/>
          </a:p>
        </p:txBody>
      </p:sp>
      <p:sp>
        <p:nvSpPr>
          <p:cNvPr id="1043" name="テキスト ボックス 107"/>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1904192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表紙">
    <p:bg>
      <p:bgPr>
        <a:solidFill>
          <a:schemeClr val="bg1"/>
        </a:solidFill>
        <a:effectLst/>
      </p:bgPr>
    </p:bg>
    <p:spTree>
      <p:nvGrpSpPr>
        <p:cNvPr id="0" name=""/>
        <p:cNvGrpSpPr/>
        <p:nvPr/>
      </p:nvGrpSpPr>
      <p:grpSpPr>
        <a:xfrm>
          <a:off x="0" y="0"/>
          <a:ext cx="0" cy="0"/>
          <a:chOff x="0" y="0"/>
          <a:chExt cx="0" cy="0"/>
        </a:xfrm>
      </p:grpSpPr>
      <p:sp>
        <p:nvSpPr>
          <p:cNvPr id="1045" name="フリーフォーム: 図形 106"/>
          <p:cNvSpPr/>
          <p:nvPr userDrawn="1"/>
        </p:nvSpPr>
        <p:spPr>
          <a:xfrm flipH="1" flipV="1">
            <a:off x="1143246" y="0"/>
            <a:ext cx="2382411" cy="6858000"/>
          </a:xfrm>
          <a:custGeom>
            <a:avLst/>
            <a:gdLst>
              <a:gd name="connsiteX0" fmla="*/ 822377 w 2382411"/>
              <a:gd name="connsiteY0" fmla="*/ 0 h 6858000"/>
              <a:gd name="connsiteX1" fmla="*/ 2382411 w 2382411"/>
              <a:gd name="connsiteY1" fmla="*/ 0 h 6858000"/>
              <a:gd name="connsiteX2" fmla="*/ 2382411 w 2382411"/>
              <a:gd name="connsiteY2" fmla="*/ 6858000 h 6858000"/>
              <a:gd name="connsiteX3" fmla="*/ 1004831 w 2382411"/>
              <a:gd name="connsiteY3" fmla="*/ 6858000 h 6858000"/>
              <a:gd name="connsiteX4" fmla="*/ 1008565 w 2382411"/>
              <a:gd name="connsiteY4" fmla="*/ 6851781 h 6858000"/>
              <a:gd name="connsiteX5" fmla="*/ 1125689 w 2382411"/>
              <a:gd name="connsiteY5" fmla="*/ 6402470 h 6858000"/>
              <a:gd name="connsiteX6" fmla="*/ 618723 w 2382411"/>
              <a:gd name="connsiteY6" fmla="*/ 4628086 h 6858000"/>
              <a:gd name="connsiteX7" fmla="*/ 998947 w 2382411"/>
              <a:gd name="connsiteY7" fmla="*/ 3677525 h 6858000"/>
              <a:gd name="connsiteX8" fmla="*/ 25886 w 2382411"/>
              <a:gd name="connsiteY8" fmla="*/ 1839768 h 6858000"/>
              <a:gd name="connsiteX9" fmla="*/ 788179 w 2382411"/>
              <a:gd name="connsiteY9" fmla="*/ 493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2411" h="6858000">
                <a:moveTo>
                  <a:pt x="822377" y="0"/>
                </a:moveTo>
                <a:lnTo>
                  <a:pt x="2382411" y="0"/>
                </a:lnTo>
                <a:lnTo>
                  <a:pt x="2382411" y="6858000"/>
                </a:lnTo>
                <a:lnTo>
                  <a:pt x="1004831" y="6858000"/>
                </a:lnTo>
                <a:lnTo>
                  <a:pt x="1008565" y="6851781"/>
                </a:lnTo>
                <a:cubicBezTo>
                  <a:pt x="1075413" y="6722209"/>
                  <a:pt x="1123953" y="6576613"/>
                  <a:pt x="1125689" y="6402470"/>
                </a:cubicBezTo>
                <a:cubicBezTo>
                  <a:pt x="1133767" y="5591576"/>
                  <a:pt x="444199" y="5374152"/>
                  <a:pt x="618723" y="4628086"/>
                </a:cubicBezTo>
                <a:cubicBezTo>
                  <a:pt x="727403" y="4163451"/>
                  <a:pt x="990707" y="4062119"/>
                  <a:pt x="998947" y="3677525"/>
                </a:cubicBezTo>
                <a:cubicBezTo>
                  <a:pt x="1015963" y="2884532"/>
                  <a:pt x="202943" y="2624777"/>
                  <a:pt x="25886" y="1839768"/>
                </a:cubicBezTo>
                <a:cubicBezTo>
                  <a:pt x="-120636" y="1190081"/>
                  <a:pt x="384849" y="612508"/>
                  <a:pt x="788179" y="49398"/>
                </a:cubicBezTo>
                <a:close/>
              </a:path>
            </a:pathLst>
          </a:cu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l">
              <a:lnSpc>
                <a:spcPct val="120000"/>
              </a:lnSpc>
              <a:spcAft>
                <a:spcPts val="300"/>
              </a:spcAft>
            </a:pPr>
            <a:endParaRPr kumimoji="1" lang="ja-JP" altLang="en-US" dirty="0">
              <a:solidFill>
                <a:schemeClr val="accent1"/>
              </a:solidFill>
            </a:endParaRPr>
          </a:p>
        </p:txBody>
      </p:sp>
      <p:sp>
        <p:nvSpPr>
          <p:cNvPr id="1046" name="フリーフォーム: 図形 103"/>
          <p:cNvSpPr/>
          <p:nvPr userDrawn="1"/>
        </p:nvSpPr>
        <p:spPr>
          <a:xfrm flipH="1" flipV="1">
            <a:off x="571623" y="0"/>
            <a:ext cx="2382411" cy="6858000"/>
          </a:xfrm>
          <a:custGeom>
            <a:avLst/>
            <a:gdLst>
              <a:gd name="connsiteX0" fmla="*/ 822377 w 2382411"/>
              <a:gd name="connsiteY0" fmla="*/ 0 h 6858000"/>
              <a:gd name="connsiteX1" fmla="*/ 2382411 w 2382411"/>
              <a:gd name="connsiteY1" fmla="*/ 0 h 6858000"/>
              <a:gd name="connsiteX2" fmla="*/ 2382411 w 2382411"/>
              <a:gd name="connsiteY2" fmla="*/ 6858000 h 6858000"/>
              <a:gd name="connsiteX3" fmla="*/ 1004831 w 2382411"/>
              <a:gd name="connsiteY3" fmla="*/ 6858000 h 6858000"/>
              <a:gd name="connsiteX4" fmla="*/ 1008565 w 2382411"/>
              <a:gd name="connsiteY4" fmla="*/ 6851781 h 6858000"/>
              <a:gd name="connsiteX5" fmla="*/ 1125689 w 2382411"/>
              <a:gd name="connsiteY5" fmla="*/ 6402470 h 6858000"/>
              <a:gd name="connsiteX6" fmla="*/ 618723 w 2382411"/>
              <a:gd name="connsiteY6" fmla="*/ 4628086 h 6858000"/>
              <a:gd name="connsiteX7" fmla="*/ 998947 w 2382411"/>
              <a:gd name="connsiteY7" fmla="*/ 3677525 h 6858000"/>
              <a:gd name="connsiteX8" fmla="*/ 25886 w 2382411"/>
              <a:gd name="connsiteY8" fmla="*/ 1839768 h 6858000"/>
              <a:gd name="connsiteX9" fmla="*/ 788179 w 2382411"/>
              <a:gd name="connsiteY9" fmla="*/ 493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2411" h="6858000">
                <a:moveTo>
                  <a:pt x="822377" y="0"/>
                </a:moveTo>
                <a:lnTo>
                  <a:pt x="2382411" y="0"/>
                </a:lnTo>
                <a:lnTo>
                  <a:pt x="2382411" y="6858000"/>
                </a:lnTo>
                <a:lnTo>
                  <a:pt x="1004831" y="6858000"/>
                </a:lnTo>
                <a:lnTo>
                  <a:pt x="1008565" y="6851781"/>
                </a:lnTo>
                <a:cubicBezTo>
                  <a:pt x="1075413" y="6722209"/>
                  <a:pt x="1123953" y="6576613"/>
                  <a:pt x="1125689" y="6402470"/>
                </a:cubicBezTo>
                <a:cubicBezTo>
                  <a:pt x="1133767" y="5591576"/>
                  <a:pt x="444199" y="5374152"/>
                  <a:pt x="618723" y="4628086"/>
                </a:cubicBezTo>
                <a:cubicBezTo>
                  <a:pt x="727403" y="4163451"/>
                  <a:pt x="990707" y="4062119"/>
                  <a:pt x="998947" y="3677525"/>
                </a:cubicBezTo>
                <a:cubicBezTo>
                  <a:pt x="1015963" y="2884532"/>
                  <a:pt x="202943" y="2624777"/>
                  <a:pt x="25886" y="1839768"/>
                </a:cubicBezTo>
                <a:cubicBezTo>
                  <a:pt x="-120636" y="1190081"/>
                  <a:pt x="384849" y="612508"/>
                  <a:pt x="788179" y="49398"/>
                </a:cubicBezTo>
                <a:close/>
              </a:path>
            </a:pathLst>
          </a:cu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l">
              <a:lnSpc>
                <a:spcPct val="120000"/>
              </a:lnSpc>
              <a:spcAft>
                <a:spcPts val="300"/>
              </a:spcAft>
            </a:pPr>
            <a:endParaRPr kumimoji="1" lang="ja-JP" altLang="en-US" dirty="0">
              <a:solidFill>
                <a:schemeClr val="accent1"/>
              </a:solidFill>
            </a:endParaRPr>
          </a:p>
        </p:txBody>
      </p:sp>
      <p:sp>
        <p:nvSpPr>
          <p:cNvPr id="1047" name="フリーフォーム: 図形 105"/>
          <p:cNvSpPr/>
          <p:nvPr userDrawn="1"/>
        </p:nvSpPr>
        <p:spPr>
          <a:xfrm flipH="1" flipV="1">
            <a:off x="0" y="0"/>
            <a:ext cx="2382411" cy="6858000"/>
          </a:xfrm>
          <a:custGeom>
            <a:avLst/>
            <a:gdLst>
              <a:gd name="connsiteX0" fmla="*/ 822377 w 2382411"/>
              <a:gd name="connsiteY0" fmla="*/ 0 h 6858000"/>
              <a:gd name="connsiteX1" fmla="*/ 2382411 w 2382411"/>
              <a:gd name="connsiteY1" fmla="*/ 0 h 6858000"/>
              <a:gd name="connsiteX2" fmla="*/ 2382411 w 2382411"/>
              <a:gd name="connsiteY2" fmla="*/ 6858000 h 6858000"/>
              <a:gd name="connsiteX3" fmla="*/ 1004831 w 2382411"/>
              <a:gd name="connsiteY3" fmla="*/ 6858000 h 6858000"/>
              <a:gd name="connsiteX4" fmla="*/ 1008565 w 2382411"/>
              <a:gd name="connsiteY4" fmla="*/ 6851781 h 6858000"/>
              <a:gd name="connsiteX5" fmla="*/ 1125689 w 2382411"/>
              <a:gd name="connsiteY5" fmla="*/ 6402470 h 6858000"/>
              <a:gd name="connsiteX6" fmla="*/ 618723 w 2382411"/>
              <a:gd name="connsiteY6" fmla="*/ 4628086 h 6858000"/>
              <a:gd name="connsiteX7" fmla="*/ 998947 w 2382411"/>
              <a:gd name="connsiteY7" fmla="*/ 3677525 h 6858000"/>
              <a:gd name="connsiteX8" fmla="*/ 25886 w 2382411"/>
              <a:gd name="connsiteY8" fmla="*/ 1839768 h 6858000"/>
              <a:gd name="connsiteX9" fmla="*/ 788179 w 2382411"/>
              <a:gd name="connsiteY9" fmla="*/ 493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2411" h="6858000">
                <a:moveTo>
                  <a:pt x="822377" y="0"/>
                </a:moveTo>
                <a:lnTo>
                  <a:pt x="2382411" y="0"/>
                </a:lnTo>
                <a:lnTo>
                  <a:pt x="2382411" y="6858000"/>
                </a:lnTo>
                <a:lnTo>
                  <a:pt x="1004831" y="6858000"/>
                </a:lnTo>
                <a:lnTo>
                  <a:pt x="1008565" y="6851781"/>
                </a:lnTo>
                <a:cubicBezTo>
                  <a:pt x="1075413" y="6722209"/>
                  <a:pt x="1123953" y="6576613"/>
                  <a:pt x="1125689" y="6402470"/>
                </a:cubicBezTo>
                <a:cubicBezTo>
                  <a:pt x="1133767" y="5591576"/>
                  <a:pt x="444199" y="5374152"/>
                  <a:pt x="618723" y="4628086"/>
                </a:cubicBezTo>
                <a:cubicBezTo>
                  <a:pt x="727403" y="4163451"/>
                  <a:pt x="990707" y="4062119"/>
                  <a:pt x="998947" y="3677525"/>
                </a:cubicBezTo>
                <a:cubicBezTo>
                  <a:pt x="1015963" y="2884532"/>
                  <a:pt x="202943" y="2624777"/>
                  <a:pt x="25886" y="1839768"/>
                </a:cubicBezTo>
                <a:cubicBezTo>
                  <a:pt x="-120636" y="1190081"/>
                  <a:pt x="384849" y="612508"/>
                  <a:pt x="788179" y="49398"/>
                </a:cubicBezTo>
                <a:close/>
              </a:path>
            </a:pathLst>
          </a:cu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l">
              <a:lnSpc>
                <a:spcPct val="120000"/>
              </a:lnSpc>
              <a:spcAft>
                <a:spcPts val="300"/>
              </a:spcAft>
            </a:pPr>
            <a:endParaRPr kumimoji="1" lang="ja-JP" altLang="en-US" dirty="0">
              <a:solidFill>
                <a:schemeClr val="accent1"/>
              </a:solidFill>
            </a:endParaRPr>
          </a:p>
        </p:txBody>
      </p:sp>
      <p:sp>
        <p:nvSpPr>
          <p:cNvPr id="1048" name="テキスト プレースホルダー 15"/>
          <p:cNvSpPr>
            <a:spLocks noGrp="1"/>
          </p:cNvSpPr>
          <p:nvPr userDrawn="1">
            <p:ph type="body" sz="quarter" idx="12"/>
          </p:nvPr>
        </p:nvSpPr>
        <p:spPr>
          <a:xfrm>
            <a:off x="3287688" y="2097088"/>
            <a:ext cx="8496944" cy="2663825"/>
          </a:xfrm>
        </p:spPr>
        <p:txBody>
          <a:bodyPr anchor="ctr">
            <a:normAutofit/>
          </a:bodyPr>
          <a:lstStyle>
            <a:lvl1pPr algn="l">
              <a:lnSpc>
                <a:spcPct val="120000"/>
              </a:lnSpc>
              <a:spcAft>
                <a:spcPts val="300"/>
              </a:spcAft>
              <a:defRPr sz="3600">
                <a:solidFill>
                  <a:schemeClr val="tx1"/>
                </a:solidFill>
              </a:defRPr>
            </a:lvl1pPr>
          </a:lstStyle>
          <a:p>
            <a:pPr lvl="0"/>
            <a:endParaRPr kumimoji="1" lang="ja-JP" altLang="en-US" dirty="0"/>
          </a:p>
        </p:txBody>
      </p:sp>
      <p:sp>
        <p:nvSpPr>
          <p:cNvPr id="1049" name="テキスト ボックス 107"/>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442574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表紙">
    <p:bg>
      <p:bgPr>
        <a:solidFill>
          <a:schemeClr val="bg1"/>
        </a:solidFill>
        <a:effectLst/>
      </p:bgPr>
    </p:bg>
    <p:spTree>
      <p:nvGrpSpPr>
        <p:cNvPr id="0" name=""/>
        <p:cNvGrpSpPr/>
        <p:nvPr/>
      </p:nvGrpSpPr>
      <p:grpSpPr>
        <a:xfrm>
          <a:off x="0" y="0"/>
          <a:ext cx="0" cy="0"/>
          <a:chOff x="0" y="0"/>
          <a:chExt cx="0" cy="0"/>
        </a:xfrm>
      </p:grpSpPr>
      <p:sp>
        <p:nvSpPr>
          <p:cNvPr id="1051" name="フリーフォーム: 図形 6"/>
          <p:cNvSpPr/>
          <p:nvPr userDrawn="1"/>
        </p:nvSpPr>
        <p:spPr>
          <a:xfrm flipV="1">
            <a:off x="8666343" y="-9838"/>
            <a:ext cx="3525657" cy="6867838"/>
          </a:xfrm>
          <a:custGeom>
            <a:avLst/>
            <a:gdLst>
              <a:gd name="connsiteX0" fmla="*/ 1004831 w 3525657"/>
              <a:gd name="connsiteY0" fmla="*/ 6867838 h 6867838"/>
              <a:gd name="connsiteX1" fmla="*/ 1351764 w 3525657"/>
              <a:gd name="connsiteY1" fmla="*/ 6867838 h 6867838"/>
              <a:gd name="connsiteX2" fmla="*/ 2382411 w 3525657"/>
              <a:gd name="connsiteY2" fmla="*/ 6867838 h 6867838"/>
              <a:gd name="connsiteX3" fmla="*/ 3525657 w 3525657"/>
              <a:gd name="connsiteY3" fmla="*/ 6867838 h 6867838"/>
              <a:gd name="connsiteX4" fmla="*/ 3525657 w 3525657"/>
              <a:gd name="connsiteY4" fmla="*/ 0 h 6867838"/>
              <a:gd name="connsiteX5" fmla="*/ 1351764 w 3525657"/>
              <a:gd name="connsiteY5" fmla="*/ 0 h 6867838"/>
              <a:gd name="connsiteX6" fmla="*/ 1351764 w 3525657"/>
              <a:gd name="connsiteY6" fmla="*/ 9838 h 6867838"/>
              <a:gd name="connsiteX7" fmla="*/ 822377 w 3525657"/>
              <a:gd name="connsiteY7" fmla="*/ 9838 h 6867838"/>
              <a:gd name="connsiteX8" fmla="*/ 788179 w 3525657"/>
              <a:gd name="connsiteY8" fmla="*/ 59236 h 6867838"/>
              <a:gd name="connsiteX9" fmla="*/ 25886 w 3525657"/>
              <a:gd name="connsiteY9" fmla="*/ 1849606 h 6867838"/>
              <a:gd name="connsiteX10" fmla="*/ 998947 w 3525657"/>
              <a:gd name="connsiteY10" fmla="*/ 3687363 h 6867838"/>
              <a:gd name="connsiteX11" fmla="*/ 618723 w 3525657"/>
              <a:gd name="connsiteY11" fmla="*/ 4637924 h 6867838"/>
              <a:gd name="connsiteX12" fmla="*/ 1125689 w 3525657"/>
              <a:gd name="connsiteY12" fmla="*/ 6412308 h 6867838"/>
              <a:gd name="connsiteX13" fmla="*/ 1008565 w 3525657"/>
              <a:gd name="connsiteY13" fmla="*/ 6861619 h 6867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525657" h="6867838">
                <a:moveTo>
                  <a:pt x="1004831" y="6867838"/>
                </a:moveTo>
                <a:lnTo>
                  <a:pt x="1351764" y="6867838"/>
                </a:lnTo>
                <a:lnTo>
                  <a:pt x="2382411" y="6867838"/>
                </a:lnTo>
                <a:lnTo>
                  <a:pt x="3525657" y="6867838"/>
                </a:lnTo>
                <a:lnTo>
                  <a:pt x="3525657" y="0"/>
                </a:lnTo>
                <a:lnTo>
                  <a:pt x="1351764" y="0"/>
                </a:lnTo>
                <a:lnTo>
                  <a:pt x="1351764" y="9838"/>
                </a:lnTo>
                <a:lnTo>
                  <a:pt x="822377" y="9838"/>
                </a:lnTo>
                <a:lnTo>
                  <a:pt x="788179" y="59236"/>
                </a:lnTo>
                <a:cubicBezTo>
                  <a:pt x="384849" y="622346"/>
                  <a:pt x="-120636" y="1199919"/>
                  <a:pt x="25886" y="1849606"/>
                </a:cubicBezTo>
                <a:cubicBezTo>
                  <a:pt x="202943" y="2634615"/>
                  <a:pt x="1015963" y="2894370"/>
                  <a:pt x="998947" y="3687363"/>
                </a:cubicBezTo>
                <a:cubicBezTo>
                  <a:pt x="990707" y="4071957"/>
                  <a:pt x="727403" y="4173289"/>
                  <a:pt x="618723" y="4637924"/>
                </a:cubicBezTo>
                <a:cubicBezTo>
                  <a:pt x="444199" y="5383990"/>
                  <a:pt x="1133767" y="5601414"/>
                  <a:pt x="1125689" y="6412308"/>
                </a:cubicBezTo>
                <a:cubicBezTo>
                  <a:pt x="1123953" y="6586451"/>
                  <a:pt x="1075413" y="6732047"/>
                  <a:pt x="1008565" y="6861619"/>
                </a:cubicBezTo>
                <a:close/>
              </a:path>
            </a:pathLst>
          </a:custGeom>
          <a:solidFill>
            <a:schemeClr val="tx2">
              <a:lumMod val="60000"/>
              <a:lumOff val="40000"/>
              <a:alpha val="64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l">
              <a:lnSpc>
                <a:spcPct val="120000"/>
              </a:lnSpc>
              <a:spcAft>
                <a:spcPts val="300"/>
              </a:spcAft>
            </a:pPr>
            <a:endParaRPr kumimoji="1" lang="ja-JP" altLang="en-US" dirty="0">
              <a:solidFill>
                <a:schemeClr val="accent1"/>
              </a:solidFill>
            </a:endParaRPr>
          </a:p>
        </p:txBody>
      </p:sp>
      <p:sp>
        <p:nvSpPr>
          <p:cNvPr id="1052" name="フリーフォーム: 図形 8"/>
          <p:cNvSpPr/>
          <p:nvPr userDrawn="1"/>
        </p:nvSpPr>
        <p:spPr>
          <a:xfrm>
            <a:off x="9237967" y="-9838"/>
            <a:ext cx="2974292" cy="6867838"/>
          </a:xfrm>
          <a:custGeom>
            <a:avLst/>
            <a:gdLst>
              <a:gd name="connsiteX0" fmla="*/ 1004830 w 2974292"/>
              <a:gd name="connsiteY0" fmla="*/ 0 h 6867838"/>
              <a:gd name="connsiteX1" fmla="*/ 1407110 w 2974292"/>
              <a:gd name="connsiteY1" fmla="*/ 0 h 6867838"/>
              <a:gd name="connsiteX2" fmla="*/ 2382410 w 2974292"/>
              <a:gd name="connsiteY2" fmla="*/ 0 h 6867838"/>
              <a:gd name="connsiteX3" fmla="*/ 2974292 w 2974292"/>
              <a:gd name="connsiteY3" fmla="*/ 0 h 6867838"/>
              <a:gd name="connsiteX4" fmla="*/ 2974292 w 2974292"/>
              <a:gd name="connsiteY4" fmla="*/ 6867838 h 6867838"/>
              <a:gd name="connsiteX5" fmla="*/ 1407110 w 2974292"/>
              <a:gd name="connsiteY5" fmla="*/ 6867838 h 6867838"/>
              <a:gd name="connsiteX6" fmla="*/ 1407110 w 2974292"/>
              <a:gd name="connsiteY6" fmla="*/ 6858000 h 6867838"/>
              <a:gd name="connsiteX7" fmla="*/ 822376 w 2974292"/>
              <a:gd name="connsiteY7" fmla="*/ 6858000 h 6867838"/>
              <a:gd name="connsiteX8" fmla="*/ 788178 w 2974292"/>
              <a:gd name="connsiteY8" fmla="*/ 6808602 h 6867838"/>
              <a:gd name="connsiteX9" fmla="*/ 25885 w 2974292"/>
              <a:gd name="connsiteY9" fmla="*/ 5018232 h 6867838"/>
              <a:gd name="connsiteX10" fmla="*/ 998946 w 2974292"/>
              <a:gd name="connsiteY10" fmla="*/ 3180475 h 6867838"/>
              <a:gd name="connsiteX11" fmla="*/ 618722 w 2974292"/>
              <a:gd name="connsiteY11" fmla="*/ 2229914 h 6867838"/>
              <a:gd name="connsiteX12" fmla="*/ 1125688 w 2974292"/>
              <a:gd name="connsiteY12" fmla="*/ 455530 h 6867838"/>
              <a:gd name="connsiteX13" fmla="*/ 1008564 w 2974292"/>
              <a:gd name="connsiteY13" fmla="*/ 6219 h 6867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74292" h="6867838">
                <a:moveTo>
                  <a:pt x="1004830" y="0"/>
                </a:moveTo>
                <a:lnTo>
                  <a:pt x="1407110" y="0"/>
                </a:lnTo>
                <a:lnTo>
                  <a:pt x="2382410" y="0"/>
                </a:lnTo>
                <a:lnTo>
                  <a:pt x="2974292" y="0"/>
                </a:lnTo>
                <a:lnTo>
                  <a:pt x="2974292" y="6867838"/>
                </a:lnTo>
                <a:lnTo>
                  <a:pt x="1407110" y="6867838"/>
                </a:lnTo>
                <a:lnTo>
                  <a:pt x="1407110" y="6858000"/>
                </a:lnTo>
                <a:lnTo>
                  <a:pt x="822376" y="6858000"/>
                </a:lnTo>
                <a:lnTo>
                  <a:pt x="788178" y="6808602"/>
                </a:lnTo>
                <a:cubicBezTo>
                  <a:pt x="384848" y="6245492"/>
                  <a:pt x="-120637" y="5667919"/>
                  <a:pt x="25885" y="5018232"/>
                </a:cubicBezTo>
                <a:cubicBezTo>
                  <a:pt x="202942" y="4233223"/>
                  <a:pt x="1015962" y="3973468"/>
                  <a:pt x="998946" y="3180475"/>
                </a:cubicBezTo>
                <a:cubicBezTo>
                  <a:pt x="990706" y="2795881"/>
                  <a:pt x="727402" y="2694549"/>
                  <a:pt x="618722" y="2229914"/>
                </a:cubicBezTo>
                <a:cubicBezTo>
                  <a:pt x="444198" y="1483848"/>
                  <a:pt x="1133766" y="1266424"/>
                  <a:pt x="1125688" y="455530"/>
                </a:cubicBezTo>
                <a:cubicBezTo>
                  <a:pt x="1123952" y="281387"/>
                  <a:pt x="1075412" y="135791"/>
                  <a:pt x="1008564" y="6219"/>
                </a:cubicBezTo>
                <a:close/>
              </a:path>
            </a:pathLst>
          </a:custGeom>
          <a:solidFill>
            <a:schemeClr val="tx2">
              <a:lumMod val="60000"/>
              <a:lumOff val="40000"/>
              <a:alpha val="64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nSpc>
                <a:spcPct val="120000"/>
              </a:lnSpc>
              <a:spcAft>
                <a:spcPts val="300"/>
              </a:spcAft>
            </a:pPr>
            <a:endParaRPr kumimoji="1" lang="ja-JP" altLang="en-US" dirty="0">
              <a:solidFill>
                <a:schemeClr val="accent1"/>
              </a:solidFill>
            </a:endParaRPr>
          </a:p>
        </p:txBody>
      </p:sp>
      <p:sp>
        <p:nvSpPr>
          <p:cNvPr id="1053" name="テキスト プレースホルダー 15"/>
          <p:cNvSpPr>
            <a:spLocks noGrp="1"/>
          </p:cNvSpPr>
          <p:nvPr>
            <p:ph type="body" sz="quarter" idx="12"/>
          </p:nvPr>
        </p:nvSpPr>
        <p:spPr>
          <a:xfrm>
            <a:off x="695400" y="2097088"/>
            <a:ext cx="8424936" cy="2663825"/>
          </a:xfrm>
        </p:spPr>
        <p:txBody>
          <a:bodyPr anchor="ctr">
            <a:normAutofit/>
          </a:bodyPr>
          <a:lstStyle>
            <a:lvl1pPr algn="l">
              <a:lnSpc>
                <a:spcPct val="120000"/>
              </a:lnSpc>
              <a:spcAft>
                <a:spcPts val="300"/>
              </a:spcAft>
              <a:defRPr sz="3600">
                <a:solidFill>
                  <a:schemeClr val="tx1"/>
                </a:solidFill>
              </a:defRPr>
            </a:lvl1pPr>
          </a:lstStyle>
          <a:p>
            <a:pPr lvl="0"/>
            <a:endParaRPr kumimoji="1" lang="ja-JP" altLang="en-US" dirty="0"/>
          </a:p>
        </p:txBody>
      </p:sp>
      <p:sp>
        <p:nvSpPr>
          <p:cNvPr id="1054" name="フリーフォーム: 図形 105"/>
          <p:cNvSpPr/>
          <p:nvPr userDrawn="1"/>
        </p:nvSpPr>
        <p:spPr>
          <a:xfrm flipV="1">
            <a:off x="9809589" y="-9838"/>
            <a:ext cx="2382411" cy="6858000"/>
          </a:xfrm>
          <a:custGeom>
            <a:avLst/>
            <a:gdLst>
              <a:gd name="connsiteX0" fmla="*/ 822377 w 2382411"/>
              <a:gd name="connsiteY0" fmla="*/ 0 h 6858000"/>
              <a:gd name="connsiteX1" fmla="*/ 2382411 w 2382411"/>
              <a:gd name="connsiteY1" fmla="*/ 0 h 6858000"/>
              <a:gd name="connsiteX2" fmla="*/ 2382411 w 2382411"/>
              <a:gd name="connsiteY2" fmla="*/ 6858000 h 6858000"/>
              <a:gd name="connsiteX3" fmla="*/ 1004831 w 2382411"/>
              <a:gd name="connsiteY3" fmla="*/ 6858000 h 6858000"/>
              <a:gd name="connsiteX4" fmla="*/ 1008565 w 2382411"/>
              <a:gd name="connsiteY4" fmla="*/ 6851781 h 6858000"/>
              <a:gd name="connsiteX5" fmla="*/ 1125689 w 2382411"/>
              <a:gd name="connsiteY5" fmla="*/ 6402470 h 6858000"/>
              <a:gd name="connsiteX6" fmla="*/ 618723 w 2382411"/>
              <a:gd name="connsiteY6" fmla="*/ 4628086 h 6858000"/>
              <a:gd name="connsiteX7" fmla="*/ 998947 w 2382411"/>
              <a:gd name="connsiteY7" fmla="*/ 3677525 h 6858000"/>
              <a:gd name="connsiteX8" fmla="*/ 25886 w 2382411"/>
              <a:gd name="connsiteY8" fmla="*/ 1839768 h 6858000"/>
              <a:gd name="connsiteX9" fmla="*/ 788179 w 2382411"/>
              <a:gd name="connsiteY9" fmla="*/ 493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2411" h="6858000">
                <a:moveTo>
                  <a:pt x="822377" y="0"/>
                </a:moveTo>
                <a:lnTo>
                  <a:pt x="2382411" y="0"/>
                </a:lnTo>
                <a:lnTo>
                  <a:pt x="2382411" y="6858000"/>
                </a:lnTo>
                <a:lnTo>
                  <a:pt x="1004831" y="6858000"/>
                </a:lnTo>
                <a:lnTo>
                  <a:pt x="1008565" y="6851781"/>
                </a:lnTo>
                <a:cubicBezTo>
                  <a:pt x="1075413" y="6722209"/>
                  <a:pt x="1123953" y="6576613"/>
                  <a:pt x="1125689" y="6402470"/>
                </a:cubicBezTo>
                <a:cubicBezTo>
                  <a:pt x="1133767" y="5591576"/>
                  <a:pt x="444199" y="5374152"/>
                  <a:pt x="618723" y="4628086"/>
                </a:cubicBezTo>
                <a:cubicBezTo>
                  <a:pt x="727403" y="4163451"/>
                  <a:pt x="990707" y="4062119"/>
                  <a:pt x="998947" y="3677525"/>
                </a:cubicBezTo>
                <a:cubicBezTo>
                  <a:pt x="1015963" y="2884532"/>
                  <a:pt x="202943" y="2624777"/>
                  <a:pt x="25886" y="1839768"/>
                </a:cubicBezTo>
                <a:cubicBezTo>
                  <a:pt x="-120636" y="1190081"/>
                  <a:pt x="384849" y="612508"/>
                  <a:pt x="788179" y="49398"/>
                </a:cubicBezTo>
                <a:close/>
              </a:path>
            </a:pathLst>
          </a:custGeom>
          <a:solidFill>
            <a:schemeClr val="tx2">
              <a:lumMod val="60000"/>
              <a:lumOff val="40000"/>
              <a:alpha val="64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l">
              <a:lnSpc>
                <a:spcPct val="120000"/>
              </a:lnSpc>
              <a:spcAft>
                <a:spcPts val="300"/>
              </a:spcAft>
            </a:pPr>
            <a:endParaRPr kumimoji="1" lang="ja-JP" altLang="en-US" dirty="0">
              <a:solidFill>
                <a:schemeClr val="accent1"/>
              </a:solidFill>
            </a:endParaRPr>
          </a:p>
        </p:txBody>
      </p:sp>
      <p:sp>
        <p:nvSpPr>
          <p:cNvPr id="1055" name="テキスト ボックス 12"/>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629072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0" name=""/>
        <p:cNvGrpSpPr/>
        <p:nvPr/>
      </p:nvGrpSpPr>
      <p:grpSpPr>
        <a:xfrm>
          <a:off x="0" y="0"/>
          <a:ext cx="0" cy="0"/>
          <a:chOff x="0" y="0"/>
          <a:chExt cx="0" cy="0"/>
        </a:xfrm>
      </p:grpSpPr>
      <p:sp>
        <p:nvSpPr>
          <p:cNvPr id="1057" name="タイトル 1"/>
          <p:cNvSpPr>
            <a:spLocks noGrp="1"/>
          </p:cNvSpPr>
          <p:nvPr>
            <p:ph type="title" hasCustomPrompt="1"/>
          </p:nvPr>
        </p:nvSpPr>
        <p:spPr>
          <a:xfrm>
            <a:off x="335901" y="620688"/>
            <a:ext cx="11523307" cy="0"/>
          </a:xfrm>
          <a:prstGeom prst="rect">
            <a:avLst/>
          </a:prstGeom>
          <a:ln>
            <a:solidFill>
              <a:schemeClr val="tx1"/>
            </a:solidFill>
          </a:ln>
        </p:spPr>
        <p:txBody>
          <a:bodyPr/>
          <a:lstStyle>
            <a:lvl1pPr>
              <a:lnSpc>
                <a:spcPct val="130000"/>
              </a:lnSpc>
              <a:spcAft>
                <a:spcPts val="600"/>
              </a:spcAft>
              <a:defRPr sz="2000" b="1">
                <a:solidFill>
                  <a:schemeClr val="tx1"/>
                </a:solidFill>
              </a:defRPr>
            </a:lvl1pPr>
          </a:lstStyle>
          <a:p>
            <a:r>
              <a:rPr kumimoji="1" lang="ja-JP" altLang="en-US" dirty="0"/>
              <a:t>目次</a:t>
            </a:r>
          </a:p>
        </p:txBody>
      </p:sp>
      <p:sp>
        <p:nvSpPr>
          <p:cNvPr id="1058" name="テキスト プレースホルダー 10"/>
          <p:cNvSpPr>
            <a:spLocks noGrp="1"/>
          </p:cNvSpPr>
          <p:nvPr>
            <p:ph type="body" sz="quarter" idx="15"/>
          </p:nvPr>
        </p:nvSpPr>
        <p:spPr>
          <a:xfrm>
            <a:off x="594773" y="1278865"/>
            <a:ext cx="4986518" cy="461963"/>
          </a:xfrm>
          <a:prstGeom prst="rect">
            <a:avLst/>
          </a:prstGeom>
        </p:spPr>
        <p:txBody>
          <a:bodyPr vert="horz" lIns="91440" tIns="45720" rIns="91440" bIns="45720" rtlCol="0" anchor="ctr">
            <a:normAutofit/>
          </a:bodyPr>
          <a:lstStyle>
            <a:lvl1pPr marL="342900" indent="-342900">
              <a:lnSpc>
                <a:spcPct val="120000"/>
              </a:lnSpc>
              <a:spcAft>
                <a:spcPts val="300"/>
              </a:spcAft>
              <a:buFont typeface="+mj-lt"/>
              <a:buAutoNum type="arabicPeriod"/>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59" name="テキスト プレースホルダー 10"/>
          <p:cNvSpPr>
            <a:spLocks noGrp="1"/>
          </p:cNvSpPr>
          <p:nvPr>
            <p:ph type="body" sz="quarter" idx="16"/>
          </p:nvPr>
        </p:nvSpPr>
        <p:spPr>
          <a:xfrm>
            <a:off x="1388853" y="1805677"/>
            <a:ext cx="4192438" cy="461964"/>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060" name="テキスト プレースホルダー 10"/>
          <p:cNvSpPr>
            <a:spLocks noGrp="1"/>
          </p:cNvSpPr>
          <p:nvPr>
            <p:ph type="body" sz="quarter" idx="17"/>
          </p:nvPr>
        </p:nvSpPr>
        <p:spPr>
          <a:xfrm>
            <a:off x="594773" y="2466164"/>
            <a:ext cx="4986518" cy="461963"/>
          </a:xfrm>
          <a:prstGeom prst="rect">
            <a:avLst/>
          </a:prstGeom>
        </p:spPr>
        <p:txBody>
          <a:bodyPr vert="horz" lIns="91440" tIns="45720" rIns="91440" bIns="45720" rtlCol="0" anchor="ctr">
            <a:normAutofit/>
          </a:bodyPr>
          <a:lstStyle>
            <a:lvl1pPr marL="342900" indent="-342900">
              <a:lnSpc>
                <a:spcPct val="120000"/>
              </a:lnSpc>
              <a:spcAft>
                <a:spcPts val="300"/>
              </a:spcAft>
              <a:buFont typeface="+mj-lt"/>
              <a:buAutoNum type="arabicPeriod" startAt="2"/>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61" name="テキスト プレースホルダー 10"/>
          <p:cNvSpPr>
            <a:spLocks noGrp="1"/>
          </p:cNvSpPr>
          <p:nvPr>
            <p:ph type="body" sz="quarter" idx="18"/>
          </p:nvPr>
        </p:nvSpPr>
        <p:spPr>
          <a:xfrm>
            <a:off x="1388853" y="2992976"/>
            <a:ext cx="4192438" cy="461964"/>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062" name="テキスト プレースホルダー 10"/>
          <p:cNvSpPr>
            <a:spLocks noGrp="1"/>
          </p:cNvSpPr>
          <p:nvPr>
            <p:ph type="body" sz="quarter" idx="19"/>
          </p:nvPr>
        </p:nvSpPr>
        <p:spPr>
          <a:xfrm>
            <a:off x="594773" y="3653463"/>
            <a:ext cx="4986518" cy="461963"/>
          </a:xfrm>
          <a:prstGeom prst="rect">
            <a:avLst/>
          </a:prstGeom>
        </p:spPr>
        <p:txBody>
          <a:bodyPr vert="horz" lIns="91440" tIns="45720" rIns="91440" bIns="45720" rtlCol="0" anchor="ctr">
            <a:normAutofit/>
          </a:bodyPr>
          <a:lstStyle>
            <a:lvl1pPr marL="342900" indent="-342900">
              <a:lnSpc>
                <a:spcPct val="120000"/>
              </a:lnSpc>
              <a:spcAft>
                <a:spcPts val="300"/>
              </a:spcAft>
              <a:buFont typeface="+mj-lt"/>
              <a:buAutoNum type="arabicPeriod" startAt="3"/>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63" name="テキスト プレースホルダー 10"/>
          <p:cNvSpPr>
            <a:spLocks noGrp="1"/>
          </p:cNvSpPr>
          <p:nvPr>
            <p:ph type="body" sz="quarter" idx="20"/>
          </p:nvPr>
        </p:nvSpPr>
        <p:spPr>
          <a:xfrm>
            <a:off x="1388853" y="4180275"/>
            <a:ext cx="4192438" cy="461964"/>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064" name="テキスト プレースホルダー 10"/>
          <p:cNvSpPr>
            <a:spLocks noGrp="1"/>
          </p:cNvSpPr>
          <p:nvPr>
            <p:ph type="body" sz="quarter" idx="21"/>
          </p:nvPr>
        </p:nvSpPr>
        <p:spPr>
          <a:xfrm>
            <a:off x="594773" y="4840761"/>
            <a:ext cx="4986518" cy="461963"/>
          </a:xfrm>
          <a:prstGeom prst="rect">
            <a:avLst/>
          </a:prstGeom>
        </p:spPr>
        <p:txBody>
          <a:bodyPr vert="horz" lIns="91440" tIns="45720" rIns="91440" bIns="45720" rtlCol="0" anchor="ctr">
            <a:normAutofit/>
          </a:bodyPr>
          <a:lstStyle>
            <a:lvl1pPr marL="342900" indent="-342900">
              <a:lnSpc>
                <a:spcPct val="120000"/>
              </a:lnSpc>
              <a:spcAft>
                <a:spcPts val="300"/>
              </a:spcAft>
              <a:buFont typeface="+mj-lt"/>
              <a:buAutoNum type="arabicPeriod" startAt="4"/>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65" name="テキスト プレースホルダー 10"/>
          <p:cNvSpPr>
            <a:spLocks noGrp="1"/>
          </p:cNvSpPr>
          <p:nvPr>
            <p:ph type="body" sz="quarter" idx="22"/>
          </p:nvPr>
        </p:nvSpPr>
        <p:spPr>
          <a:xfrm>
            <a:off x="1388853" y="5367573"/>
            <a:ext cx="4192438" cy="461964"/>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066" name="テキスト プレースホルダー 10"/>
          <p:cNvSpPr>
            <a:spLocks noGrp="1"/>
          </p:cNvSpPr>
          <p:nvPr>
            <p:ph type="body" sz="quarter" idx="23"/>
          </p:nvPr>
        </p:nvSpPr>
        <p:spPr>
          <a:xfrm>
            <a:off x="6610709" y="1278865"/>
            <a:ext cx="4986518" cy="461963"/>
          </a:xfrm>
          <a:prstGeom prst="rect">
            <a:avLst/>
          </a:prstGeom>
        </p:spPr>
        <p:txBody>
          <a:bodyPr vert="horz" lIns="91440" tIns="45720" rIns="91440" bIns="45720" rtlCol="0" anchor="ctr">
            <a:normAutofit/>
          </a:bodyPr>
          <a:lstStyle>
            <a:lvl1pPr marL="342900" indent="-342900">
              <a:lnSpc>
                <a:spcPct val="120000"/>
              </a:lnSpc>
              <a:spcAft>
                <a:spcPts val="300"/>
              </a:spcAft>
              <a:buFont typeface="+mj-lt"/>
              <a:buAutoNum type="arabicPeriod" startAt="5"/>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67" name="テキスト プレースホルダー 10"/>
          <p:cNvSpPr>
            <a:spLocks noGrp="1"/>
          </p:cNvSpPr>
          <p:nvPr>
            <p:ph type="body" sz="quarter" idx="24"/>
          </p:nvPr>
        </p:nvSpPr>
        <p:spPr>
          <a:xfrm>
            <a:off x="7404789" y="1805677"/>
            <a:ext cx="4192438" cy="461964"/>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068" name="テキスト プレースホルダー 10"/>
          <p:cNvSpPr>
            <a:spLocks noGrp="1"/>
          </p:cNvSpPr>
          <p:nvPr>
            <p:ph type="body" sz="quarter" idx="25"/>
          </p:nvPr>
        </p:nvSpPr>
        <p:spPr>
          <a:xfrm>
            <a:off x="6610709" y="2466164"/>
            <a:ext cx="4986518" cy="461963"/>
          </a:xfrm>
          <a:prstGeom prst="rect">
            <a:avLst/>
          </a:prstGeom>
        </p:spPr>
        <p:txBody>
          <a:bodyPr vert="horz" lIns="91440" tIns="45720" rIns="91440" bIns="45720" rtlCol="0" anchor="ctr">
            <a:normAutofit/>
          </a:bodyPr>
          <a:lstStyle>
            <a:lvl1pPr marL="342900" indent="-342900">
              <a:lnSpc>
                <a:spcPct val="120000"/>
              </a:lnSpc>
              <a:spcAft>
                <a:spcPts val="300"/>
              </a:spcAft>
              <a:buFont typeface="+mj-lt"/>
              <a:buAutoNum type="arabicPeriod" startAt="6"/>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69" name="テキスト プレースホルダー 10"/>
          <p:cNvSpPr>
            <a:spLocks noGrp="1"/>
          </p:cNvSpPr>
          <p:nvPr>
            <p:ph type="body" sz="quarter" idx="26"/>
          </p:nvPr>
        </p:nvSpPr>
        <p:spPr>
          <a:xfrm>
            <a:off x="7404789" y="2992976"/>
            <a:ext cx="4192438" cy="461964"/>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070" name="テキスト プレースホルダー 10"/>
          <p:cNvSpPr>
            <a:spLocks noGrp="1"/>
          </p:cNvSpPr>
          <p:nvPr>
            <p:ph type="body" sz="quarter" idx="27"/>
          </p:nvPr>
        </p:nvSpPr>
        <p:spPr>
          <a:xfrm>
            <a:off x="6610709" y="3653463"/>
            <a:ext cx="4986518" cy="461963"/>
          </a:xfrm>
          <a:prstGeom prst="rect">
            <a:avLst/>
          </a:prstGeom>
        </p:spPr>
        <p:txBody>
          <a:bodyPr vert="horz" lIns="91440" tIns="45720" rIns="91440" bIns="45720" rtlCol="0" anchor="ctr">
            <a:normAutofit/>
          </a:bodyPr>
          <a:lstStyle>
            <a:lvl1pPr marL="342900" indent="-342900">
              <a:lnSpc>
                <a:spcPct val="120000"/>
              </a:lnSpc>
              <a:spcAft>
                <a:spcPts val="300"/>
              </a:spcAft>
              <a:buFont typeface="+mj-lt"/>
              <a:buAutoNum type="arabicPeriod" startAt="7"/>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71" name="テキスト プレースホルダー 10"/>
          <p:cNvSpPr>
            <a:spLocks noGrp="1"/>
          </p:cNvSpPr>
          <p:nvPr>
            <p:ph type="body" sz="quarter" idx="28"/>
          </p:nvPr>
        </p:nvSpPr>
        <p:spPr>
          <a:xfrm>
            <a:off x="7404789" y="4180275"/>
            <a:ext cx="4192438" cy="461964"/>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072" name="テキスト プレースホルダー 10"/>
          <p:cNvSpPr>
            <a:spLocks noGrp="1"/>
          </p:cNvSpPr>
          <p:nvPr>
            <p:ph type="body" sz="quarter" idx="29"/>
          </p:nvPr>
        </p:nvSpPr>
        <p:spPr>
          <a:xfrm>
            <a:off x="6610709" y="4840761"/>
            <a:ext cx="4986518" cy="461963"/>
          </a:xfrm>
          <a:prstGeom prst="rect">
            <a:avLst/>
          </a:prstGeom>
        </p:spPr>
        <p:txBody>
          <a:bodyPr vert="horz" lIns="91440" tIns="45720" rIns="91440" bIns="45720" rtlCol="0" anchor="ctr">
            <a:normAutofit/>
          </a:bodyPr>
          <a:lstStyle>
            <a:lvl1pPr marL="342900" indent="-342900">
              <a:lnSpc>
                <a:spcPct val="120000"/>
              </a:lnSpc>
              <a:spcAft>
                <a:spcPts val="300"/>
              </a:spcAft>
              <a:buFont typeface="+mj-lt"/>
              <a:buAutoNum type="arabicPeriod" startAt="8"/>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73" name="テキスト プレースホルダー 10"/>
          <p:cNvSpPr>
            <a:spLocks noGrp="1"/>
          </p:cNvSpPr>
          <p:nvPr>
            <p:ph type="body" sz="quarter" idx="30"/>
          </p:nvPr>
        </p:nvSpPr>
        <p:spPr>
          <a:xfrm>
            <a:off x="7404789" y="5367573"/>
            <a:ext cx="4192438" cy="461964"/>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en-US" altLang="ja-JP" dirty="0"/>
          </a:p>
        </p:txBody>
      </p:sp>
      <p:sp>
        <p:nvSpPr>
          <p:cNvPr id="1074" name="テキスト ボックス 5"/>
          <p:cNvSpPr txBox="1"/>
          <p:nvPr userDrawn="1"/>
        </p:nvSpPr>
        <p:spPr>
          <a:xfrm>
            <a:off x="11280576" y="6453336"/>
            <a:ext cx="792088" cy="294568"/>
          </a:xfrm>
          <a:prstGeom prst="rect">
            <a:avLst/>
          </a:prstGeom>
          <a:noFill/>
        </p:spPr>
        <p:txBody>
          <a:bodyPr wrap="square" rtlCol="0">
            <a:spAutoFit/>
          </a:bodyPr>
          <a:lstStyle/>
          <a:p>
            <a:pPr algn="r">
              <a:lnSpc>
                <a:spcPct val="120000"/>
              </a:lnSpc>
              <a:spcAft>
                <a:spcPts val="300"/>
              </a:spcAft>
            </a:pPr>
            <a:fld id="{A914C587-5FBF-4378-A00B-9A8A35DD6999}" type="slidenum">
              <a:rPr kumimoji="1" lang="ja-JP" altLang="en-US" sz="1200" smtClean="0">
                <a:solidFill>
                  <a:schemeClr val="bg1">
                    <a:lumMod val="75000"/>
                  </a:schemeClr>
                </a:solidFill>
                <a:latin typeface="+mn-ea"/>
              </a:rPr>
              <a:pPr algn="r">
                <a:lnSpc>
                  <a:spcPct val="120000"/>
                </a:lnSpc>
                <a:spcAft>
                  <a:spcPts val="300"/>
                </a:spcAft>
              </a:pPr>
              <a:t>‹#›</a:t>
            </a:fld>
            <a:endParaRPr kumimoji="1" lang="ja-JP" altLang="en-US" sz="1200" dirty="0">
              <a:solidFill>
                <a:schemeClr val="bg1">
                  <a:lumMod val="75000"/>
                </a:schemeClr>
              </a:solidFill>
              <a:latin typeface="+mn-ea"/>
            </a:endParaRPr>
          </a:p>
        </p:txBody>
      </p:sp>
      <p:sp>
        <p:nvSpPr>
          <p:cNvPr id="1075" name="テキスト ボックス 6"/>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109068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0" name=""/>
        <p:cNvGrpSpPr/>
        <p:nvPr/>
      </p:nvGrpSpPr>
      <p:grpSpPr>
        <a:xfrm>
          <a:off x="0" y="0"/>
          <a:ext cx="0" cy="0"/>
          <a:chOff x="0" y="0"/>
          <a:chExt cx="0" cy="0"/>
        </a:xfrm>
      </p:grpSpPr>
      <p:sp>
        <p:nvSpPr>
          <p:cNvPr id="1077" name="タイトル 1"/>
          <p:cNvSpPr>
            <a:spLocks noGrp="1"/>
          </p:cNvSpPr>
          <p:nvPr>
            <p:ph type="title"/>
          </p:nvPr>
        </p:nvSpPr>
        <p:spPr>
          <a:xfrm>
            <a:off x="335901" y="620688"/>
            <a:ext cx="11523307" cy="0"/>
          </a:xfrm>
          <a:prstGeom prst="rect">
            <a:avLst/>
          </a:prstGeom>
          <a:ln>
            <a:solidFill>
              <a:schemeClr val="tx1"/>
            </a:solidFill>
          </a:ln>
        </p:spPr>
        <p:txBody>
          <a:bodyPr/>
          <a:lstStyle>
            <a:lvl1pPr>
              <a:lnSpc>
                <a:spcPct val="120000"/>
              </a:lnSpc>
              <a:spcAft>
                <a:spcPts val="300"/>
              </a:spcAft>
              <a:defRPr sz="2000" b="1">
                <a:solidFill>
                  <a:schemeClr val="tx1"/>
                </a:solidFill>
              </a:defRPr>
            </a:lvl1pPr>
          </a:lstStyle>
          <a:p>
            <a:r>
              <a:rPr kumimoji="1" lang="ja-JP" altLang="en-US" dirty="0"/>
              <a:t>マスター タイトルの書式設定</a:t>
            </a:r>
          </a:p>
        </p:txBody>
      </p:sp>
      <p:sp>
        <p:nvSpPr>
          <p:cNvPr id="1078" name="テキスト プレースホルダー 6"/>
          <p:cNvSpPr>
            <a:spLocks noGrp="1"/>
          </p:cNvSpPr>
          <p:nvPr>
            <p:ph type="body" sz="quarter" idx="13"/>
          </p:nvPr>
        </p:nvSpPr>
        <p:spPr>
          <a:xfrm>
            <a:off x="860137" y="1035050"/>
            <a:ext cx="10471727" cy="1130169"/>
          </a:xfrm>
          <a:prstGeom prst="rect">
            <a:avLst/>
          </a:prstGeom>
        </p:spPr>
        <p:txBody>
          <a:bodyPr anchor="ctr"/>
          <a:lstStyle>
            <a:lvl1pPr>
              <a:lnSpc>
                <a:spcPct val="120000"/>
              </a:lnSpc>
              <a:spcBef>
                <a:spcPts val="0"/>
              </a:spcBef>
              <a:spcAft>
                <a:spcPts val="300"/>
              </a:spcAft>
              <a:defRPr>
                <a:solidFill>
                  <a:schemeClr val="tx1"/>
                </a:solidFill>
                <a:latin typeface="+mj-ea"/>
                <a:ea typeface="+mj-ea"/>
              </a:defRPr>
            </a:lvl1pPr>
          </a:lstStyle>
          <a:p>
            <a:pPr lvl="0"/>
            <a:endParaRPr kumimoji="1" lang="en-US" altLang="ja-JP" dirty="0"/>
          </a:p>
        </p:txBody>
      </p:sp>
      <p:sp>
        <p:nvSpPr>
          <p:cNvPr id="1079" name="テキスト ボックス 6"/>
          <p:cNvSpPr txBox="1"/>
          <p:nvPr userDrawn="1"/>
        </p:nvSpPr>
        <p:spPr>
          <a:xfrm>
            <a:off x="11280576" y="6453336"/>
            <a:ext cx="792088" cy="294568"/>
          </a:xfrm>
          <a:prstGeom prst="rect">
            <a:avLst/>
          </a:prstGeom>
          <a:noFill/>
        </p:spPr>
        <p:txBody>
          <a:bodyPr wrap="square" rtlCol="0">
            <a:spAutoFit/>
          </a:bodyPr>
          <a:lstStyle/>
          <a:p>
            <a:pPr algn="r">
              <a:lnSpc>
                <a:spcPct val="120000"/>
              </a:lnSpc>
              <a:spcAft>
                <a:spcPts val="300"/>
              </a:spcAft>
            </a:pPr>
            <a:fld id="{A914C587-5FBF-4378-A00B-9A8A35DD6999}" type="slidenum">
              <a:rPr kumimoji="1" lang="ja-JP" altLang="en-US" sz="1200" smtClean="0">
                <a:solidFill>
                  <a:schemeClr val="bg1">
                    <a:lumMod val="75000"/>
                  </a:schemeClr>
                </a:solidFill>
                <a:latin typeface="+mn-ea"/>
              </a:rPr>
              <a:pPr algn="r">
                <a:lnSpc>
                  <a:spcPct val="120000"/>
                </a:lnSpc>
                <a:spcAft>
                  <a:spcPts val="300"/>
                </a:spcAft>
              </a:pPr>
              <a:t>‹#›</a:t>
            </a:fld>
            <a:endParaRPr kumimoji="1" lang="ja-JP" altLang="en-US" sz="1200" dirty="0">
              <a:solidFill>
                <a:schemeClr val="bg1">
                  <a:lumMod val="75000"/>
                </a:schemeClr>
              </a:solidFill>
              <a:latin typeface="+mn-ea"/>
            </a:endParaRPr>
          </a:p>
        </p:txBody>
      </p:sp>
      <p:sp>
        <p:nvSpPr>
          <p:cNvPr id="1080" name="テキスト ボックス 7"/>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483644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0" name=""/>
        <p:cNvGrpSpPr/>
        <p:nvPr/>
      </p:nvGrpSpPr>
      <p:grpSpPr>
        <a:xfrm>
          <a:off x="0" y="0"/>
          <a:ext cx="0" cy="0"/>
          <a:chOff x="0" y="0"/>
          <a:chExt cx="0" cy="0"/>
        </a:xfrm>
      </p:grpSpPr>
      <p:sp>
        <p:nvSpPr>
          <p:cNvPr id="1082" name="タイトル 1"/>
          <p:cNvSpPr>
            <a:spLocks noGrp="1"/>
          </p:cNvSpPr>
          <p:nvPr>
            <p:ph type="title"/>
          </p:nvPr>
        </p:nvSpPr>
        <p:spPr>
          <a:xfrm>
            <a:off x="335901" y="620688"/>
            <a:ext cx="11523307" cy="0"/>
          </a:xfrm>
          <a:prstGeom prst="rect">
            <a:avLst/>
          </a:prstGeom>
          <a:ln>
            <a:solidFill>
              <a:schemeClr val="tx1"/>
            </a:solidFill>
          </a:ln>
        </p:spPr>
        <p:txBody>
          <a:bodyPr/>
          <a:lstStyle>
            <a:lvl1pPr>
              <a:lnSpc>
                <a:spcPct val="120000"/>
              </a:lnSpc>
              <a:spcAft>
                <a:spcPts val="300"/>
              </a:spcAft>
              <a:defRPr sz="2000" b="1">
                <a:solidFill>
                  <a:schemeClr val="tx1"/>
                </a:solidFill>
              </a:defRPr>
            </a:lvl1pPr>
          </a:lstStyle>
          <a:p>
            <a:r>
              <a:rPr kumimoji="1" lang="ja-JP" altLang="en-US" dirty="0"/>
              <a:t>マスター タイトルの書式設定</a:t>
            </a:r>
          </a:p>
        </p:txBody>
      </p:sp>
      <p:sp>
        <p:nvSpPr>
          <p:cNvPr id="1083" name="図プレースホルダー 5"/>
          <p:cNvSpPr>
            <a:spLocks noGrp="1"/>
          </p:cNvSpPr>
          <p:nvPr>
            <p:ph type="pic" sz="quarter" idx="12"/>
          </p:nvPr>
        </p:nvSpPr>
        <p:spPr>
          <a:xfrm>
            <a:off x="860137" y="2570511"/>
            <a:ext cx="1575693" cy="1575692"/>
          </a:xfrm>
          <a:prstGeom prst="rect">
            <a:avLst/>
          </a:prstGeom>
        </p:spPr>
        <p:txBody>
          <a:bodyPr/>
          <a:lstStyle>
            <a:lvl1pPr>
              <a:lnSpc>
                <a:spcPct val="120000"/>
              </a:lnSpc>
              <a:spcAft>
                <a:spcPts val="300"/>
              </a:spcAft>
              <a:defRPr>
                <a:solidFill>
                  <a:schemeClr val="tx1"/>
                </a:solidFill>
              </a:defRPr>
            </a:lvl1pPr>
          </a:lstStyle>
          <a:p>
            <a:endParaRPr kumimoji="1" lang="ja-JP" altLang="en-US"/>
          </a:p>
        </p:txBody>
      </p:sp>
      <p:sp>
        <p:nvSpPr>
          <p:cNvPr id="1084" name="テキスト プレースホルダー 6"/>
          <p:cNvSpPr>
            <a:spLocks noGrp="1"/>
          </p:cNvSpPr>
          <p:nvPr>
            <p:ph type="body" sz="quarter" idx="13"/>
          </p:nvPr>
        </p:nvSpPr>
        <p:spPr>
          <a:xfrm>
            <a:off x="860137" y="1035050"/>
            <a:ext cx="10471727" cy="1130169"/>
          </a:xfrm>
          <a:prstGeom prst="rect">
            <a:avLst/>
          </a:prstGeom>
        </p:spPr>
        <p:txBody>
          <a:bodyPr anchor="ctr"/>
          <a:lstStyle>
            <a:lvl1pPr>
              <a:lnSpc>
                <a:spcPct val="120000"/>
              </a:lnSpc>
              <a:spcBef>
                <a:spcPts val="0"/>
              </a:spcBef>
              <a:spcAft>
                <a:spcPts val="300"/>
              </a:spcAft>
              <a:defRPr>
                <a:solidFill>
                  <a:schemeClr val="tx1"/>
                </a:solidFill>
                <a:latin typeface="+mj-ea"/>
                <a:ea typeface="+mj-ea"/>
              </a:defRPr>
            </a:lvl1pPr>
          </a:lstStyle>
          <a:p>
            <a:pPr lvl="0"/>
            <a:endParaRPr kumimoji="1" lang="en-US" altLang="ja-JP" dirty="0"/>
          </a:p>
        </p:txBody>
      </p:sp>
      <p:sp>
        <p:nvSpPr>
          <p:cNvPr id="1085" name="テキスト プレースホルダー 10"/>
          <p:cNvSpPr>
            <a:spLocks noGrp="1"/>
          </p:cNvSpPr>
          <p:nvPr>
            <p:ph type="body" sz="quarter" idx="15"/>
          </p:nvPr>
        </p:nvSpPr>
        <p:spPr>
          <a:xfrm>
            <a:off x="2509838" y="2561255"/>
            <a:ext cx="3451225" cy="461963"/>
          </a:xfrm>
          <a:prstGeom prst="rect">
            <a:avLst/>
          </a:prstGeom>
        </p:spPr>
        <p:txBody>
          <a:bodyPr vert="horz" lIns="91440" tIns="45720" rIns="91440" bIns="45720" rtlCol="0" anchor="ctr">
            <a:normAutofit/>
          </a:bodyPr>
          <a:lstStyle>
            <a:lvl1pPr>
              <a:lnSpc>
                <a:spcPct val="120000"/>
              </a:lnSpc>
              <a:spcAft>
                <a:spcPts val="3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86" name="テキスト プレースホルダー 10"/>
          <p:cNvSpPr>
            <a:spLocks noGrp="1"/>
          </p:cNvSpPr>
          <p:nvPr>
            <p:ph type="body" sz="quarter" idx="16"/>
          </p:nvPr>
        </p:nvSpPr>
        <p:spPr>
          <a:xfrm>
            <a:off x="2509838" y="3079750"/>
            <a:ext cx="3451225" cy="1056437"/>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87" name="図プレースホルダー 5"/>
          <p:cNvSpPr>
            <a:spLocks noGrp="1"/>
          </p:cNvSpPr>
          <p:nvPr>
            <p:ph type="pic" sz="quarter" idx="17"/>
          </p:nvPr>
        </p:nvSpPr>
        <p:spPr>
          <a:xfrm>
            <a:off x="860137" y="4551495"/>
            <a:ext cx="1575693" cy="1575692"/>
          </a:xfrm>
          <a:prstGeom prst="rect">
            <a:avLst/>
          </a:prstGeom>
        </p:spPr>
        <p:txBody>
          <a:bodyPr/>
          <a:lstStyle>
            <a:lvl1pPr>
              <a:lnSpc>
                <a:spcPct val="120000"/>
              </a:lnSpc>
              <a:spcAft>
                <a:spcPts val="300"/>
              </a:spcAft>
              <a:defRPr>
                <a:solidFill>
                  <a:schemeClr val="tx1"/>
                </a:solidFill>
              </a:defRPr>
            </a:lvl1pPr>
          </a:lstStyle>
          <a:p>
            <a:endParaRPr kumimoji="1" lang="ja-JP" altLang="en-US"/>
          </a:p>
        </p:txBody>
      </p:sp>
      <p:sp>
        <p:nvSpPr>
          <p:cNvPr id="1088" name="テキスト プレースホルダー 10"/>
          <p:cNvSpPr>
            <a:spLocks noGrp="1"/>
          </p:cNvSpPr>
          <p:nvPr>
            <p:ph type="body" sz="quarter" idx="18"/>
          </p:nvPr>
        </p:nvSpPr>
        <p:spPr>
          <a:xfrm>
            <a:off x="2509838" y="4552255"/>
            <a:ext cx="3451225" cy="461963"/>
          </a:xfrm>
          <a:prstGeom prst="rect">
            <a:avLst/>
          </a:prstGeom>
        </p:spPr>
        <p:txBody>
          <a:bodyPr vert="horz" lIns="91440" tIns="45720" rIns="91440" bIns="45720" rtlCol="0" anchor="ctr">
            <a:normAutofit/>
          </a:bodyPr>
          <a:lstStyle>
            <a:lvl1pPr>
              <a:lnSpc>
                <a:spcPct val="120000"/>
              </a:lnSpc>
              <a:spcAft>
                <a:spcPts val="3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89" name="テキスト プレースホルダー 10"/>
          <p:cNvSpPr>
            <a:spLocks noGrp="1"/>
          </p:cNvSpPr>
          <p:nvPr>
            <p:ph type="body" sz="quarter" idx="19"/>
          </p:nvPr>
        </p:nvSpPr>
        <p:spPr>
          <a:xfrm>
            <a:off x="2509838" y="5070750"/>
            <a:ext cx="3451225" cy="1056437"/>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90" name="図プレースホルダー 5"/>
          <p:cNvSpPr>
            <a:spLocks noGrp="1"/>
          </p:cNvSpPr>
          <p:nvPr>
            <p:ph type="pic" sz="quarter" idx="20"/>
          </p:nvPr>
        </p:nvSpPr>
        <p:spPr>
          <a:xfrm>
            <a:off x="6299884" y="2570511"/>
            <a:ext cx="1575693" cy="1575692"/>
          </a:xfrm>
          <a:prstGeom prst="rect">
            <a:avLst/>
          </a:prstGeom>
        </p:spPr>
        <p:txBody>
          <a:bodyPr/>
          <a:lstStyle>
            <a:lvl1pPr>
              <a:lnSpc>
                <a:spcPct val="120000"/>
              </a:lnSpc>
              <a:spcAft>
                <a:spcPts val="300"/>
              </a:spcAft>
              <a:defRPr>
                <a:solidFill>
                  <a:schemeClr val="tx1"/>
                </a:solidFill>
              </a:defRPr>
            </a:lvl1pPr>
          </a:lstStyle>
          <a:p>
            <a:endParaRPr kumimoji="1" lang="ja-JP" altLang="en-US"/>
          </a:p>
        </p:txBody>
      </p:sp>
      <p:sp>
        <p:nvSpPr>
          <p:cNvPr id="1091" name="テキスト プレースホルダー 10"/>
          <p:cNvSpPr>
            <a:spLocks noGrp="1"/>
          </p:cNvSpPr>
          <p:nvPr>
            <p:ph type="body" sz="quarter" idx="21"/>
          </p:nvPr>
        </p:nvSpPr>
        <p:spPr>
          <a:xfrm>
            <a:off x="7949585" y="2561255"/>
            <a:ext cx="3451225" cy="461963"/>
          </a:xfrm>
          <a:prstGeom prst="rect">
            <a:avLst/>
          </a:prstGeom>
        </p:spPr>
        <p:txBody>
          <a:bodyPr vert="horz" lIns="91440" tIns="45720" rIns="91440" bIns="45720" rtlCol="0" anchor="ctr">
            <a:normAutofit/>
          </a:bodyPr>
          <a:lstStyle>
            <a:lvl1pPr>
              <a:lnSpc>
                <a:spcPct val="120000"/>
              </a:lnSpc>
              <a:spcAft>
                <a:spcPts val="3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92" name="テキスト プレースホルダー 10"/>
          <p:cNvSpPr>
            <a:spLocks noGrp="1"/>
          </p:cNvSpPr>
          <p:nvPr>
            <p:ph type="body" sz="quarter" idx="22"/>
          </p:nvPr>
        </p:nvSpPr>
        <p:spPr>
          <a:xfrm>
            <a:off x="7949585" y="3079750"/>
            <a:ext cx="3451225" cy="1056437"/>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93" name="図プレースホルダー 5"/>
          <p:cNvSpPr>
            <a:spLocks noGrp="1"/>
          </p:cNvSpPr>
          <p:nvPr>
            <p:ph type="pic" sz="quarter" idx="23"/>
          </p:nvPr>
        </p:nvSpPr>
        <p:spPr>
          <a:xfrm>
            <a:off x="6299884" y="4551495"/>
            <a:ext cx="1575693" cy="1575692"/>
          </a:xfrm>
          <a:prstGeom prst="rect">
            <a:avLst/>
          </a:prstGeom>
        </p:spPr>
        <p:txBody>
          <a:bodyPr/>
          <a:lstStyle>
            <a:lvl1pPr>
              <a:lnSpc>
                <a:spcPct val="120000"/>
              </a:lnSpc>
              <a:spcAft>
                <a:spcPts val="300"/>
              </a:spcAft>
              <a:defRPr>
                <a:solidFill>
                  <a:schemeClr val="tx1"/>
                </a:solidFill>
              </a:defRPr>
            </a:lvl1pPr>
          </a:lstStyle>
          <a:p>
            <a:endParaRPr kumimoji="1" lang="ja-JP" altLang="en-US"/>
          </a:p>
        </p:txBody>
      </p:sp>
      <p:sp>
        <p:nvSpPr>
          <p:cNvPr id="1094" name="テキスト プレースホルダー 10"/>
          <p:cNvSpPr>
            <a:spLocks noGrp="1"/>
          </p:cNvSpPr>
          <p:nvPr>
            <p:ph type="body" sz="quarter" idx="24"/>
          </p:nvPr>
        </p:nvSpPr>
        <p:spPr>
          <a:xfrm>
            <a:off x="7949585" y="4552255"/>
            <a:ext cx="3451225" cy="461963"/>
          </a:xfrm>
          <a:prstGeom prst="rect">
            <a:avLst/>
          </a:prstGeom>
        </p:spPr>
        <p:txBody>
          <a:bodyPr vert="horz" lIns="91440" tIns="45720" rIns="91440" bIns="45720" rtlCol="0" anchor="ctr">
            <a:normAutofit/>
          </a:bodyPr>
          <a:lstStyle>
            <a:lvl1pPr>
              <a:lnSpc>
                <a:spcPct val="120000"/>
              </a:lnSpc>
              <a:spcAft>
                <a:spcPts val="300"/>
              </a:spcAft>
              <a:defRPr lang="ja-JP" altLang="en-US"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95" name="テキスト プレースホルダー 10"/>
          <p:cNvSpPr>
            <a:spLocks noGrp="1"/>
          </p:cNvSpPr>
          <p:nvPr>
            <p:ph type="body" sz="quarter" idx="25"/>
          </p:nvPr>
        </p:nvSpPr>
        <p:spPr>
          <a:xfrm>
            <a:off x="7949585" y="5070750"/>
            <a:ext cx="3451225" cy="1056437"/>
          </a:xfrm>
          <a:prstGeom prst="rect">
            <a:avLst/>
          </a:prstGeom>
        </p:spPr>
        <p:txBody>
          <a:bodyPr vert="horz" lIns="91440" tIns="45720" rIns="91440" bIns="45720" rtlCol="0" anchor="ctr">
            <a:normAutofit/>
          </a:bodyPr>
          <a:lstStyle>
            <a:lvl1pPr algn="just">
              <a:lnSpc>
                <a:spcPct val="120000"/>
              </a:lnSpc>
              <a:spcAft>
                <a:spcPts val="300"/>
              </a:spcAft>
              <a:defRPr lang="ja-JP" altLang="en-US" sz="1200" dirty="0">
                <a:solidFill>
                  <a:schemeClr val="tx1"/>
                </a:solidFill>
                <a:latin typeface="+mj-ea"/>
                <a:ea typeface="+mj-ea"/>
              </a:defRPr>
            </a:lvl1pPr>
          </a:lstStyle>
          <a:p>
            <a:pPr lvl="0">
              <a:lnSpc>
                <a:spcPct val="120000"/>
              </a:lnSpc>
              <a:spcBef>
                <a:spcPts val="0"/>
              </a:spcBef>
              <a:spcAft>
                <a:spcPts val="600"/>
              </a:spcAft>
            </a:pPr>
            <a:endParaRPr kumimoji="1" lang="ja-JP" altLang="en-US" dirty="0"/>
          </a:p>
        </p:txBody>
      </p:sp>
      <p:sp>
        <p:nvSpPr>
          <p:cNvPr id="1096" name="テキスト ボックス 4"/>
          <p:cNvSpPr txBox="1"/>
          <p:nvPr userDrawn="1"/>
        </p:nvSpPr>
        <p:spPr>
          <a:xfrm>
            <a:off x="11280576" y="6453336"/>
            <a:ext cx="792088" cy="294568"/>
          </a:xfrm>
          <a:prstGeom prst="rect">
            <a:avLst/>
          </a:prstGeom>
          <a:noFill/>
        </p:spPr>
        <p:txBody>
          <a:bodyPr wrap="square" rtlCol="0">
            <a:spAutoFit/>
          </a:bodyPr>
          <a:lstStyle/>
          <a:p>
            <a:pPr algn="r">
              <a:lnSpc>
                <a:spcPct val="120000"/>
              </a:lnSpc>
              <a:spcAft>
                <a:spcPts val="300"/>
              </a:spcAft>
            </a:pPr>
            <a:fld id="{A914C587-5FBF-4378-A00B-9A8A35DD6999}" type="slidenum">
              <a:rPr kumimoji="1" lang="ja-JP" altLang="en-US" sz="1200" smtClean="0">
                <a:solidFill>
                  <a:schemeClr val="bg1">
                    <a:lumMod val="75000"/>
                  </a:schemeClr>
                </a:solidFill>
                <a:latin typeface="+mn-ea"/>
              </a:rPr>
              <a:pPr algn="r">
                <a:lnSpc>
                  <a:spcPct val="120000"/>
                </a:lnSpc>
                <a:spcAft>
                  <a:spcPts val="300"/>
                </a:spcAft>
              </a:pPr>
              <a:t>‹#›</a:t>
            </a:fld>
            <a:endParaRPr kumimoji="1" lang="ja-JP" altLang="en-US" sz="1200" dirty="0">
              <a:solidFill>
                <a:schemeClr val="bg1">
                  <a:lumMod val="75000"/>
                </a:schemeClr>
              </a:solidFill>
              <a:latin typeface="+mn-ea"/>
            </a:endParaRPr>
          </a:p>
        </p:txBody>
      </p:sp>
      <p:sp>
        <p:nvSpPr>
          <p:cNvPr id="1097" name="テキスト ボックス 7"/>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16145532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0" name=""/>
        <p:cNvGrpSpPr/>
        <p:nvPr/>
      </p:nvGrpSpPr>
      <p:grpSpPr>
        <a:xfrm>
          <a:off x="0" y="0"/>
          <a:ext cx="0" cy="0"/>
          <a:chOff x="0" y="0"/>
          <a:chExt cx="0" cy="0"/>
        </a:xfrm>
      </p:grpSpPr>
      <p:sp>
        <p:nvSpPr>
          <p:cNvPr id="1099" name="タイトル 1"/>
          <p:cNvSpPr>
            <a:spLocks noGrp="1"/>
          </p:cNvSpPr>
          <p:nvPr>
            <p:ph type="title"/>
          </p:nvPr>
        </p:nvSpPr>
        <p:spPr>
          <a:xfrm>
            <a:off x="335901" y="620688"/>
            <a:ext cx="11523307" cy="0"/>
          </a:xfrm>
          <a:prstGeom prst="rect">
            <a:avLst/>
          </a:prstGeom>
          <a:ln>
            <a:solidFill>
              <a:schemeClr val="tx1"/>
            </a:solidFill>
          </a:ln>
        </p:spPr>
        <p:txBody>
          <a:bodyPr/>
          <a:lstStyle>
            <a:lvl1pPr>
              <a:lnSpc>
                <a:spcPct val="120000"/>
              </a:lnSpc>
              <a:spcAft>
                <a:spcPts val="300"/>
              </a:spcAft>
              <a:defRPr sz="2000" b="1">
                <a:solidFill>
                  <a:schemeClr val="tx1"/>
                </a:solidFill>
              </a:defRPr>
            </a:lvl1pPr>
          </a:lstStyle>
          <a:p>
            <a:r>
              <a:rPr kumimoji="1" lang="ja-JP" altLang="en-US" dirty="0"/>
              <a:t>マスター タイトルの書式設定</a:t>
            </a:r>
          </a:p>
        </p:txBody>
      </p:sp>
      <p:sp>
        <p:nvSpPr>
          <p:cNvPr id="1100" name="テキスト ボックス 4"/>
          <p:cNvSpPr txBox="1"/>
          <p:nvPr userDrawn="1"/>
        </p:nvSpPr>
        <p:spPr>
          <a:xfrm>
            <a:off x="11280576" y="6453336"/>
            <a:ext cx="792088" cy="294568"/>
          </a:xfrm>
          <a:prstGeom prst="rect">
            <a:avLst/>
          </a:prstGeom>
          <a:noFill/>
        </p:spPr>
        <p:txBody>
          <a:bodyPr wrap="square" rtlCol="0">
            <a:spAutoFit/>
          </a:bodyPr>
          <a:lstStyle/>
          <a:p>
            <a:pPr algn="r">
              <a:lnSpc>
                <a:spcPct val="120000"/>
              </a:lnSpc>
              <a:spcAft>
                <a:spcPts val="300"/>
              </a:spcAft>
            </a:pPr>
            <a:fld id="{A914C587-5FBF-4378-A00B-9A8A35DD6999}" type="slidenum">
              <a:rPr kumimoji="1" lang="ja-JP" altLang="en-US" sz="1200" smtClean="0">
                <a:solidFill>
                  <a:schemeClr val="bg1">
                    <a:lumMod val="75000"/>
                  </a:schemeClr>
                </a:solidFill>
                <a:latin typeface="+mn-ea"/>
              </a:rPr>
              <a:pPr algn="r">
                <a:lnSpc>
                  <a:spcPct val="120000"/>
                </a:lnSpc>
                <a:spcAft>
                  <a:spcPts val="300"/>
                </a:spcAft>
              </a:pPr>
              <a:t>‹#›</a:t>
            </a:fld>
            <a:endParaRPr kumimoji="1" lang="ja-JP" altLang="en-US" sz="1200" dirty="0">
              <a:solidFill>
                <a:schemeClr val="bg1">
                  <a:lumMod val="75000"/>
                </a:schemeClr>
              </a:solidFill>
              <a:latin typeface="+mn-ea"/>
            </a:endParaRPr>
          </a:p>
        </p:txBody>
      </p:sp>
      <p:sp>
        <p:nvSpPr>
          <p:cNvPr id="1101" name="テキスト ボックス 5"/>
          <p:cNvSpPr txBox="1"/>
          <p:nvPr userDrawn="1"/>
        </p:nvSpPr>
        <p:spPr>
          <a:xfrm>
            <a:off x="119336" y="6453336"/>
            <a:ext cx="1656184" cy="294568"/>
          </a:xfrm>
          <a:prstGeom prst="rect">
            <a:avLst/>
          </a:prstGeom>
          <a:noFill/>
        </p:spPr>
        <p:txBody>
          <a:bodyPr wrap="square" rtlCol="0">
            <a:spAutoFit/>
          </a:bodyPr>
          <a:lstStyle/>
          <a:p>
            <a:pPr algn="l">
              <a:lnSpc>
                <a:spcPct val="120000"/>
              </a:lnSpc>
              <a:spcAft>
                <a:spcPts val="300"/>
              </a:spcAft>
            </a:pPr>
            <a:r>
              <a:rPr kumimoji="1" lang="en-US" altLang="ja-JP" sz="1200">
                <a:solidFill>
                  <a:schemeClr val="bg1">
                    <a:lumMod val="75000"/>
                  </a:schemeClr>
                </a:solidFill>
                <a:latin typeface="+mn-ea"/>
              </a:rPr>
              <a:t>Copyright.</a:t>
            </a:r>
            <a:endParaRPr kumimoji="1" lang="ja-JP" altLang="en-US" sz="1200" dirty="0">
              <a:solidFill>
                <a:schemeClr val="bg1">
                  <a:lumMod val="75000"/>
                </a:schemeClr>
              </a:solidFill>
              <a:latin typeface="+mn-ea"/>
            </a:endParaRPr>
          </a:p>
        </p:txBody>
      </p:sp>
    </p:spTree>
    <p:extLst>
      <p:ext uri="{BB962C8B-B14F-4D97-AF65-F5344CB8AC3E}">
        <p14:creationId xmlns:p14="http://schemas.microsoft.com/office/powerpoint/2010/main" val="3903257337"/>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Title Placeholder 1"/>
          <p:cNvSpPr>
            <a:spLocks noGrp="1"/>
          </p:cNvSpPr>
          <p:nvPr>
            <p:ph type="title"/>
          </p:nvPr>
        </p:nvSpPr>
        <p:spPr>
          <a:xfrm>
            <a:off x="335901" y="620688"/>
            <a:ext cx="11523307" cy="0"/>
          </a:xfrm>
          <a:prstGeom prst="rect">
            <a:avLst/>
          </a:prstGeom>
          <a:ln>
            <a:solidFill>
              <a:schemeClr val="tx1"/>
            </a:solidFill>
          </a:ln>
        </p:spPr>
        <p:txBody>
          <a:bodyPr vert="horz" lIns="91440" tIns="45720" rIns="91440" bIns="45720" rtlCol="0" anchor="b">
            <a:noAutofit/>
          </a:bodyPr>
          <a:lstStyle/>
          <a:p>
            <a:r>
              <a:rPr lang="ja-JP" altLang="en-US" dirty="0"/>
              <a:t>マスター タイトルの書式設定</a:t>
            </a:r>
            <a:endParaRPr lang="en-US" dirty="0"/>
          </a:p>
        </p:txBody>
      </p:sp>
      <p:sp>
        <p:nvSpPr>
          <p:cNvPr id="1026" name="Text Placeholder 2"/>
          <p:cNvSpPr>
            <a:spLocks noGrp="1"/>
          </p:cNvSpPr>
          <p:nvPr>
            <p:ph type="body" idx="1"/>
          </p:nvPr>
        </p:nvSpPr>
        <p:spPr>
          <a:xfrm>
            <a:off x="335901" y="1124744"/>
            <a:ext cx="11523307" cy="5047959"/>
          </a:xfrm>
          <a:prstGeom prst="rect">
            <a:avLst/>
          </a:prstGeom>
        </p:spPr>
        <p:txBody>
          <a:bodyPr vert="horz" lIns="91440" tIns="45720" rIns="91440" bIns="45720" rtlCol="0">
            <a:normAutofit/>
          </a:bodyPr>
          <a:lstStyle/>
          <a:p>
            <a:pPr lvl="0"/>
            <a:r>
              <a:rPr lang="ja-JP" altLang="en-US" dirty="0"/>
              <a:t>マスター テキストの書式設定</a:t>
            </a:r>
          </a:p>
        </p:txBody>
      </p:sp>
    </p:spTree>
    <p:extLst>
      <p:ext uri="{BB962C8B-B14F-4D97-AF65-F5344CB8AC3E}">
        <p14:creationId xmlns:p14="http://schemas.microsoft.com/office/powerpoint/2010/main" val="303490252"/>
      </p:ext>
    </p:extLst>
  </p:cSld>
  <p:clrMap bg1="lt1" tx1="dk1" bg2="lt2" tx2="dk2" accent1="accent1" accent2="accent2" accent3="accent3" accent4="accent4" accent5="accent5" accent6="accent6" hlink="hlink" folHlink="folHlink"/>
  <p:sldLayoutIdLst>
    <p:sldLayoutId id="2147483690" r:id="rId1"/>
    <p:sldLayoutId id="2147483698" r:id="rId2"/>
    <p:sldLayoutId id="2147483699" r:id="rId3"/>
    <p:sldLayoutId id="2147483701" r:id="rId4"/>
    <p:sldLayoutId id="2147483700" r:id="rId5"/>
    <p:sldLayoutId id="2147483692" r:id="rId6"/>
    <p:sldLayoutId id="2147483693" r:id="rId7"/>
    <p:sldLayoutId id="2147483689" r:id="rId8"/>
    <p:sldLayoutId id="2147483691" r:id="rId9"/>
    <p:sldLayoutId id="2147483694" r:id="rId10"/>
    <p:sldLayoutId id="2147483703" r:id="rId11"/>
    <p:sldLayoutId id="2147483702" r:id="rId12"/>
    <p:sldLayoutId id="2147483697" r:id="rId13"/>
    <p:sldLayoutId id="2147483696" r:id="rId14"/>
  </p:sldLayoutIdLst>
  <p:hf hdr="0" ftr="0" dt="0"/>
  <p:txStyles>
    <p:titleStyle>
      <a:lvl1pPr algn="l" defTabSz="914400" rtl="0" eaLnBrk="1" latinLnBrk="0" hangingPunct="1">
        <a:lnSpc>
          <a:spcPct val="90000"/>
        </a:lnSpc>
        <a:spcBef>
          <a:spcPct val="0"/>
        </a:spcBef>
        <a:buNone/>
        <a:defRPr kumimoji="1" sz="2000" kern="1200">
          <a:solidFill>
            <a:schemeClr val="tx1"/>
          </a:solidFill>
          <a:latin typeface="+mj-ea"/>
          <a:ea typeface="+mj-ea"/>
          <a:cs typeface="+mj-cs"/>
        </a:defRPr>
      </a:lvl1pPr>
    </p:titleStyle>
    <p:bodyStyle>
      <a:lvl1pPr marL="0" indent="0" algn="l" defTabSz="914400" rtl="0" eaLnBrk="1" latinLnBrk="0" hangingPunct="1">
        <a:lnSpc>
          <a:spcPct val="90000"/>
        </a:lnSpc>
        <a:spcBef>
          <a:spcPts val="1000"/>
        </a:spcBef>
        <a:buFont typeface="+mj-lt"/>
        <a:buNone/>
        <a:defRPr kumimoji="1" sz="1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kumimoji="1"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kumimoji="1"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kumimoji="1"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4065" userDrawn="1">
          <p15:clr>
            <a:srgbClr val="F26B43"/>
          </p15:clr>
        </p15:guide>
        <p15:guide id="6" orient="horz" pos="391" userDrawn="1">
          <p15:clr>
            <a:srgbClr val="F26B43"/>
          </p15:clr>
        </p15:guide>
      </p15:sldGuideLst>
    </p:ext>
  </p:extLst>
</p:sldMaster>
</file>

<file path=ppt/slides/_rels/slide1.xml.rels><?xml version="1.0" encoding="UTF-8"?><Relationships xmlns="http://schemas.openxmlformats.org/package/2006/relationships"><Relationship Id="rId1" Type="http://schemas.openxmlformats.org/officeDocument/2006/relationships/slideLayout" Target="../slideLayouts/slideLayout14.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1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36" name="四角形: 角を丸くする 11"/>
          <p:cNvSpPr/>
          <p:nvPr/>
        </p:nvSpPr>
        <p:spPr>
          <a:xfrm>
            <a:off x="659396" y="1384029"/>
            <a:ext cx="5328592" cy="2412268"/>
          </a:xfrm>
          <a:prstGeom prst="roundRect">
            <a:avLst>
              <a:gd name="adj" fmla="val 5451"/>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06450">
              <a:lnSpc>
                <a:spcPct val="120000"/>
              </a:lnSpc>
              <a:spcAft>
                <a:spcPts val="1200"/>
              </a:spcAft>
            </a:pPr>
            <a:r>
              <a:rPr kumimoji="1" lang="ja-JP" altLang="en-US" sz="1400" dirty="0">
                <a:solidFill>
                  <a:schemeClr val="tx1"/>
                </a:solidFill>
              </a:rPr>
              <a:t>世帯分離をしていて、自分は対象となるが、子どもなどと同居をしている場合には、対象になりますか。</a:t>
            </a:r>
            <a:endParaRPr kumimoji="1" lang="ja-JP" altLang="en-US" sz="1400" dirty="0">
              <a:solidFill>
                <a:schemeClr val="tx1"/>
              </a:solidFill>
            </a:endParaRPr>
          </a:p>
        </p:txBody>
      </p:sp>
      <p:sp>
        <p:nvSpPr>
          <p:cNvPr id="1137" name="テキスト ボックス 36"/>
          <p:cNvSpPr/>
          <p:nvPr/>
        </p:nvSpPr>
        <p:spPr>
          <a:xfrm>
            <a:off x="767408" y="2212401"/>
            <a:ext cx="5112568" cy="1439879"/>
          </a:xfrm>
          <a:prstGeom prst="roundRect">
            <a:avLst>
              <a:gd name="adj" fmla="val 9683"/>
            </a:avLst>
          </a:prstGeom>
          <a:solidFill>
            <a:schemeClr val="bg1"/>
          </a:solidFill>
        </p:spPr>
        <p:txBody>
          <a:bodyPr wrap="square">
            <a:noAutofit/>
          </a:bodyPr>
          <a:lstStyle/>
          <a:p>
            <a:pPr marL="623888">
              <a:lnSpc>
                <a:spcPct val="120000"/>
              </a:lnSpc>
              <a:spcAft>
                <a:spcPts val="300"/>
              </a:spcAft>
            </a:pPr>
            <a:r>
              <a:rPr lang="ja-JP" altLang="en-US" sz="1600" dirty="0"/>
              <a:t>対象外です。住民票上の世帯ではなく、生活実態に基づく世帯で認定します。</a:t>
            </a:r>
            <a:endParaRPr lang="ja-JP" altLang="en-US" sz="1400" dirty="0"/>
          </a:p>
        </p:txBody>
      </p:sp>
      <p:sp>
        <p:nvSpPr>
          <p:cNvPr id="1138" name="楕円 12"/>
          <p:cNvSpPr/>
          <p:nvPr/>
        </p:nvSpPr>
        <p:spPr>
          <a:xfrm>
            <a:off x="883996" y="1477808"/>
            <a:ext cx="486905" cy="48690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Q</a:t>
            </a:r>
            <a:endParaRPr kumimoji="1" lang="ja-JP" altLang="en-US" sz="2400" dirty="0">
              <a:solidFill>
                <a:schemeClr val="bg1"/>
              </a:solidFill>
            </a:endParaRPr>
          </a:p>
        </p:txBody>
      </p:sp>
      <p:sp>
        <p:nvSpPr>
          <p:cNvPr id="1139" name="楕円 34"/>
          <p:cNvSpPr/>
          <p:nvPr/>
        </p:nvSpPr>
        <p:spPr>
          <a:xfrm>
            <a:off x="883996" y="2339874"/>
            <a:ext cx="486905" cy="486905"/>
          </a:xfrm>
          <a:prstGeom prst="ellipse">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A</a:t>
            </a:r>
            <a:endParaRPr kumimoji="1" lang="ja-JP" altLang="en-US" sz="2400" dirty="0">
              <a:solidFill>
                <a:schemeClr val="bg1"/>
              </a:solidFill>
            </a:endParaRPr>
          </a:p>
        </p:txBody>
      </p:sp>
      <p:sp>
        <p:nvSpPr>
          <p:cNvPr id="1140" name="四角形: 角を丸くする 37"/>
          <p:cNvSpPr/>
          <p:nvPr/>
        </p:nvSpPr>
        <p:spPr>
          <a:xfrm>
            <a:off x="6204012" y="1384029"/>
            <a:ext cx="5328592" cy="2412268"/>
          </a:xfrm>
          <a:prstGeom prst="roundRect">
            <a:avLst>
              <a:gd name="adj" fmla="val 5451"/>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06450">
              <a:lnSpc>
                <a:spcPct val="120000"/>
              </a:lnSpc>
              <a:spcAft>
                <a:spcPts val="300"/>
              </a:spcAft>
            </a:pPr>
            <a:r>
              <a:rPr lang="ja-JP" altLang="en-US" sz="1400">
                <a:solidFill>
                  <a:schemeClr val="tx1"/>
                </a:solidFill>
              </a:rPr>
              <a:t>最近買い換えたエアコンについて、助成金を申請したい。</a:t>
            </a:r>
            <a:endParaRPr sz="1400">
              <a:solidFill>
                <a:schemeClr val="tx1"/>
              </a:solidFill>
            </a:endParaRPr>
          </a:p>
        </p:txBody>
      </p:sp>
      <p:sp>
        <p:nvSpPr>
          <p:cNvPr id="1141" name="テキスト ボックス 38"/>
          <p:cNvSpPr/>
          <p:nvPr/>
        </p:nvSpPr>
        <p:spPr>
          <a:xfrm>
            <a:off x="6312024" y="2212401"/>
            <a:ext cx="5112568" cy="1439879"/>
          </a:xfrm>
          <a:prstGeom prst="roundRect">
            <a:avLst>
              <a:gd name="adj" fmla="val 9683"/>
            </a:avLst>
          </a:prstGeom>
          <a:solidFill>
            <a:schemeClr val="bg1"/>
          </a:solidFill>
        </p:spPr>
        <p:txBody>
          <a:bodyPr wrap="square">
            <a:noAutofit/>
          </a:bodyPr>
          <a:lstStyle/>
          <a:p>
            <a:pPr marL="623888">
              <a:lnSpc>
                <a:spcPct val="120000"/>
              </a:lnSpc>
              <a:spcAft>
                <a:spcPts val="300"/>
              </a:spcAft>
            </a:pPr>
            <a:r>
              <a:rPr lang="ja-JP" altLang="en-US" sz="1600" dirty="0"/>
              <a:t>事前申請制のため、交付決定の前に購入したエアコンは助成対象外です。</a:t>
            </a:r>
            <a:endParaRPr sz="2000"/>
          </a:p>
          <a:p>
            <a:pPr marL="623888">
              <a:lnSpc>
                <a:spcPct val="120000"/>
              </a:lnSpc>
              <a:spcAft>
                <a:spcPts val="300"/>
              </a:spcAft>
            </a:pPr>
            <a:r>
              <a:rPr lang="ja-JP" altLang="en-US" sz="1600" dirty="0"/>
              <a:t>令和８年４月１日以降、福祉課で申請をしてください。</a:t>
            </a:r>
            <a:endParaRPr lang="ja-JP" altLang="en-US" sz="1400" dirty="0"/>
          </a:p>
        </p:txBody>
      </p:sp>
      <p:sp>
        <p:nvSpPr>
          <p:cNvPr id="1142" name="楕円 39"/>
          <p:cNvSpPr/>
          <p:nvPr/>
        </p:nvSpPr>
        <p:spPr>
          <a:xfrm>
            <a:off x="6428612" y="1477808"/>
            <a:ext cx="486905" cy="48690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Q</a:t>
            </a:r>
            <a:endParaRPr kumimoji="1" lang="ja-JP" altLang="en-US" sz="2400" dirty="0">
              <a:solidFill>
                <a:schemeClr val="bg1"/>
              </a:solidFill>
            </a:endParaRPr>
          </a:p>
        </p:txBody>
      </p:sp>
      <p:sp>
        <p:nvSpPr>
          <p:cNvPr id="1143" name="楕円 40"/>
          <p:cNvSpPr/>
          <p:nvPr/>
        </p:nvSpPr>
        <p:spPr>
          <a:xfrm>
            <a:off x="6428612" y="2339874"/>
            <a:ext cx="486905" cy="486905"/>
          </a:xfrm>
          <a:prstGeom prst="ellipse">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A</a:t>
            </a:r>
            <a:endParaRPr kumimoji="1" lang="ja-JP" altLang="en-US" sz="2400" dirty="0">
              <a:solidFill>
                <a:schemeClr val="bg1"/>
              </a:solidFill>
            </a:endParaRPr>
          </a:p>
        </p:txBody>
      </p:sp>
      <p:sp>
        <p:nvSpPr>
          <p:cNvPr id="1144" name="四角形: 角を丸くする 42"/>
          <p:cNvSpPr/>
          <p:nvPr/>
        </p:nvSpPr>
        <p:spPr>
          <a:xfrm>
            <a:off x="659396" y="4005064"/>
            <a:ext cx="5328592" cy="2412268"/>
          </a:xfrm>
          <a:prstGeom prst="roundRect">
            <a:avLst>
              <a:gd name="adj" fmla="val 5451"/>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06450">
              <a:lnSpc>
                <a:spcPct val="120000"/>
              </a:lnSpc>
              <a:spcAft>
                <a:spcPts val="300"/>
              </a:spcAft>
            </a:pPr>
            <a:r>
              <a:rPr lang="ja-JP" altLang="en-US" sz="1400">
                <a:solidFill>
                  <a:schemeClr val="tx1"/>
                </a:solidFill>
              </a:rPr>
              <a:t>住民税非課税世帯とはどういう世帯でしょうか</a:t>
            </a:r>
            <a:r>
              <a:rPr kumimoji="1" lang="ja-JP" altLang="en-US" sz="1400" dirty="0">
                <a:solidFill>
                  <a:schemeClr val="tx1"/>
                </a:solidFill>
              </a:rPr>
              <a:t>。</a:t>
            </a:r>
          </a:p>
        </p:txBody>
      </p:sp>
      <p:sp>
        <p:nvSpPr>
          <p:cNvPr id="1145" name="テキスト ボックス 43"/>
          <p:cNvSpPr/>
          <p:nvPr/>
        </p:nvSpPr>
        <p:spPr>
          <a:xfrm>
            <a:off x="767408" y="4833436"/>
            <a:ext cx="5112568" cy="1439879"/>
          </a:xfrm>
          <a:prstGeom prst="roundRect">
            <a:avLst>
              <a:gd name="adj" fmla="val 9683"/>
            </a:avLst>
          </a:prstGeom>
          <a:solidFill>
            <a:schemeClr val="bg1"/>
          </a:solidFill>
        </p:spPr>
        <p:txBody>
          <a:bodyPr wrap="square">
            <a:noAutofit/>
          </a:bodyPr>
          <a:lstStyle/>
          <a:p>
            <a:pPr marL="623888">
              <a:lnSpc>
                <a:spcPct val="120000"/>
              </a:lnSpc>
              <a:spcAft>
                <a:spcPts val="300"/>
              </a:spcAft>
            </a:pPr>
            <a:r>
              <a:rPr lang="ja-JP" altLang="en-US" sz="1600"/>
              <a:t>世帯員全員が申請日に属する年度に住民税均等割が非課税の世帯をいいます。</a:t>
            </a:r>
          </a:p>
        </p:txBody>
      </p:sp>
      <p:sp>
        <p:nvSpPr>
          <p:cNvPr id="1146" name="楕円 44"/>
          <p:cNvSpPr/>
          <p:nvPr/>
        </p:nvSpPr>
        <p:spPr>
          <a:xfrm>
            <a:off x="883996" y="4098843"/>
            <a:ext cx="486905" cy="48690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Q</a:t>
            </a:r>
            <a:endParaRPr kumimoji="1" lang="ja-JP" altLang="en-US" sz="2400" dirty="0">
              <a:solidFill>
                <a:schemeClr val="bg1"/>
              </a:solidFill>
            </a:endParaRPr>
          </a:p>
        </p:txBody>
      </p:sp>
      <p:sp>
        <p:nvSpPr>
          <p:cNvPr id="1147" name="楕円 45"/>
          <p:cNvSpPr/>
          <p:nvPr/>
        </p:nvSpPr>
        <p:spPr>
          <a:xfrm>
            <a:off x="883996" y="4960909"/>
            <a:ext cx="486905" cy="486905"/>
          </a:xfrm>
          <a:prstGeom prst="ellipse">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A</a:t>
            </a:r>
            <a:endParaRPr kumimoji="1" lang="ja-JP" altLang="en-US" sz="2400" dirty="0">
              <a:solidFill>
                <a:schemeClr val="bg1"/>
              </a:solidFill>
            </a:endParaRPr>
          </a:p>
        </p:txBody>
      </p:sp>
      <p:sp>
        <p:nvSpPr>
          <p:cNvPr id="1148" name="四角形: 角を丸くする 46"/>
          <p:cNvSpPr/>
          <p:nvPr/>
        </p:nvSpPr>
        <p:spPr>
          <a:xfrm>
            <a:off x="6204012" y="4005064"/>
            <a:ext cx="5328592" cy="2412268"/>
          </a:xfrm>
          <a:prstGeom prst="roundRect">
            <a:avLst>
              <a:gd name="adj" fmla="val 5451"/>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06450">
              <a:lnSpc>
                <a:spcPct val="120000"/>
              </a:lnSpc>
              <a:spcAft>
                <a:spcPts val="300"/>
              </a:spcAft>
            </a:pPr>
            <a:r>
              <a:rPr kumimoji="1" lang="ja-JP" altLang="en-US" sz="1400" dirty="0">
                <a:solidFill>
                  <a:schemeClr val="tx1"/>
                </a:solidFill>
              </a:rPr>
              <a:t>中古で購入するエアコンは助成対象でしょうか。</a:t>
            </a:r>
            <a:endParaRPr kumimoji="1" lang="en-US" altLang="ja-JP" dirty="0">
              <a:solidFill>
                <a:schemeClr val="tx1"/>
              </a:solidFill>
            </a:endParaRPr>
          </a:p>
        </p:txBody>
      </p:sp>
      <p:sp>
        <p:nvSpPr>
          <p:cNvPr id="1149" name="テキスト ボックス 47"/>
          <p:cNvSpPr/>
          <p:nvPr/>
        </p:nvSpPr>
        <p:spPr>
          <a:xfrm>
            <a:off x="6312024" y="4833436"/>
            <a:ext cx="5112568" cy="1439879"/>
          </a:xfrm>
          <a:prstGeom prst="roundRect">
            <a:avLst>
              <a:gd name="adj" fmla="val 9683"/>
            </a:avLst>
          </a:prstGeom>
          <a:solidFill>
            <a:schemeClr val="bg1"/>
          </a:solidFill>
        </p:spPr>
        <p:txBody>
          <a:bodyPr wrap="square">
            <a:noAutofit/>
          </a:bodyPr>
          <a:lstStyle/>
          <a:p>
            <a:pPr marL="623888">
              <a:lnSpc>
                <a:spcPct val="120000"/>
              </a:lnSpc>
              <a:spcAft>
                <a:spcPts val="300"/>
              </a:spcAft>
            </a:pPr>
            <a:r>
              <a:rPr lang="ja-JP" altLang="en-US" sz="1600"/>
              <a:t>エアコンの状態は、新品・中古品は問いません。冷房機能がしっかり稼働するがどうかご確認ください。</a:t>
            </a:r>
          </a:p>
        </p:txBody>
      </p:sp>
      <p:sp>
        <p:nvSpPr>
          <p:cNvPr id="1150" name="楕円 48"/>
          <p:cNvSpPr/>
          <p:nvPr/>
        </p:nvSpPr>
        <p:spPr>
          <a:xfrm>
            <a:off x="6428612" y="4098843"/>
            <a:ext cx="486905" cy="48690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Q</a:t>
            </a:r>
            <a:endParaRPr kumimoji="1" lang="ja-JP" altLang="en-US" sz="2400" dirty="0">
              <a:solidFill>
                <a:schemeClr val="bg1"/>
              </a:solidFill>
            </a:endParaRPr>
          </a:p>
        </p:txBody>
      </p:sp>
      <p:sp>
        <p:nvSpPr>
          <p:cNvPr id="1151" name="楕円 49"/>
          <p:cNvSpPr/>
          <p:nvPr/>
        </p:nvSpPr>
        <p:spPr>
          <a:xfrm>
            <a:off x="6428612" y="4960909"/>
            <a:ext cx="486905" cy="486905"/>
          </a:xfrm>
          <a:prstGeom prst="ellipse">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A</a:t>
            </a:r>
            <a:endParaRPr kumimoji="1" lang="ja-JP" altLang="en-US" sz="2400" dirty="0">
              <a:solidFill>
                <a:schemeClr val="bg1"/>
              </a:solidFill>
            </a:endParaRPr>
          </a:p>
        </p:txBody>
      </p:sp>
      <p:sp>
        <p:nvSpPr>
          <p:cNvPr id="1152" name="大かっこ 52"/>
          <p:cNvSpPr/>
          <p:nvPr/>
        </p:nvSpPr>
        <p:spPr>
          <a:xfrm>
            <a:off x="4839650" y="381355"/>
            <a:ext cx="2512701" cy="671381"/>
          </a:xfrm>
          <a:prstGeom prst="bracketPair">
            <a:avLst>
              <a:gd name="adj" fmla="val 50000"/>
            </a:avLst>
          </a:prstGeom>
          <a:ln w="50800" cap="rnd">
            <a:solidFill>
              <a:schemeClr val="tx2"/>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dirty="0"/>
              <a:t>よくある質問</a:t>
            </a:r>
            <a:endParaRPr kumimoji="1" lang="en-US" altLang="ja-JP" dirty="0"/>
          </a:p>
          <a:p>
            <a:pPr algn="ctr"/>
            <a:r>
              <a:rPr kumimoji="1" lang="en-US" altLang="ja-JP" sz="2800" dirty="0">
                <a:solidFill>
                  <a:schemeClr val="tx2"/>
                </a:solidFill>
              </a:rPr>
              <a:t>FAQ</a:t>
            </a:r>
            <a:endParaRPr kumimoji="1" lang="ja-JP" altLang="en-US" sz="1400" dirty="0">
              <a:solidFill>
                <a:schemeClr val="tx2"/>
              </a:solidFill>
            </a:endParaRPr>
          </a:p>
        </p:txBody>
      </p:sp>
    </p:spTree>
    <p:extLst>
      <p:ext uri="{BB962C8B-B14F-4D97-AF65-F5344CB8AC3E}">
        <p14:creationId xmlns:p14="http://schemas.microsoft.com/office/powerpoint/2010/main" val="2755389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54" name="四角形: 角を丸くする 11"/>
          <p:cNvSpPr/>
          <p:nvPr/>
        </p:nvSpPr>
        <p:spPr>
          <a:xfrm>
            <a:off x="659396" y="1384029"/>
            <a:ext cx="5328592" cy="2412268"/>
          </a:xfrm>
          <a:prstGeom prst="roundRect">
            <a:avLst>
              <a:gd name="adj" fmla="val 5451"/>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06450">
              <a:lnSpc>
                <a:spcPct val="120000"/>
              </a:lnSpc>
              <a:spcAft>
                <a:spcPts val="1200"/>
              </a:spcAft>
            </a:pPr>
            <a:r>
              <a:rPr kumimoji="1" lang="ja-JP" altLang="en-US" sz="1400" dirty="0">
                <a:solidFill>
                  <a:schemeClr val="tx1"/>
                </a:solidFill>
              </a:rPr>
              <a:t>エアコンが古いので、最新のものに買い換えたい。</a:t>
            </a:r>
            <a:endParaRPr kumimoji="1" lang="ja-JP" altLang="en-US" sz="1400" dirty="0">
              <a:solidFill>
                <a:schemeClr val="tx1"/>
              </a:solidFill>
            </a:endParaRPr>
          </a:p>
        </p:txBody>
      </p:sp>
      <p:sp>
        <p:nvSpPr>
          <p:cNvPr id="1155" name="テキスト ボックス 36"/>
          <p:cNvSpPr/>
          <p:nvPr/>
        </p:nvSpPr>
        <p:spPr>
          <a:xfrm>
            <a:off x="767408" y="2212401"/>
            <a:ext cx="5112568" cy="1439879"/>
          </a:xfrm>
          <a:prstGeom prst="roundRect">
            <a:avLst>
              <a:gd name="adj" fmla="val 9683"/>
            </a:avLst>
          </a:prstGeom>
          <a:solidFill>
            <a:schemeClr val="bg1"/>
          </a:solidFill>
        </p:spPr>
        <p:txBody>
          <a:bodyPr wrap="square">
            <a:noAutofit/>
          </a:bodyPr>
          <a:lstStyle/>
          <a:p>
            <a:pPr marL="623888">
              <a:lnSpc>
                <a:spcPct val="120000"/>
              </a:lnSpc>
              <a:spcAft>
                <a:spcPts val="300"/>
              </a:spcAft>
            </a:pPr>
            <a:r>
              <a:rPr lang="ja-JP" altLang="en-US" sz="1600" dirty="0"/>
              <a:t>エアコンが古くても冷房機能が使用できる場合は、助成対象外です。故障している場合も冷房機能が使用できる状態であれば対象外となります。</a:t>
            </a:r>
            <a:endParaRPr lang="ja-JP" altLang="en-US" sz="1400" dirty="0"/>
          </a:p>
        </p:txBody>
      </p:sp>
      <p:sp>
        <p:nvSpPr>
          <p:cNvPr id="1156" name="楕円 12"/>
          <p:cNvSpPr/>
          <p:nvPr/>
        </p:nvSpPr>
        <p:spPr>
          <a:xfrm>
            <a:off x="883996" y="1477808"/>
            <a:ext cx="486905" cy="48690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Q</a:t>
            </a:r>
            <a:endParaRPr kumimoji="1" lang="ja-JP" altLang="en-US" sz="2400" dirty="0">
              <a:solidFill>
                <a:schemeClr val="bg1"/>
              </a:solidFill>
            </a:endParaRPr>
          </a:p>
        </p:txBody>
      </p:sp>
      <p:sp>
        <p:nvSpPr>
          <p:cNvPr id="1157" name="楕円 34"/>
          <p:cNvSpPr/>
          <p:nvPr/>
        </p:nvSpPr>
        <p:spPr>
          <a:xfrm>
            <a:off x="883996" y="2339874"/>
            <a:ext cx="486905" cy="486905"/>
          </a:xfrm>
          <a:prstGeom prst="ellipse">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A</a:t>
            </a:r>
            <a:endParaRPr kumimoji="1" lang="ja-JP" altLang="en-US" sz="2400" dirty="0">
              <a:solidFill>
                <a:schemeClr val="bg1"/>
              </a:solidFill>
            </a:endParaRPr>
          </a:p>
        </p:txBody>
      </p:sp>
      <p:sp>
        <p:nvSpPr>
          <p:cNvPr id="1158" name="四角形: 角を丸くする 37"/>
          <p:cNvSpPr/>
          <p:nvPr/>
        </p:nvSpPr>
        <p:spPr>
          <a:xfrm>
            <a:off x="6204012" y="1384029"/>
            <a:ext cx="5328592" cy="2412268"/>
          </a:xfrm>
          <a:prstGeom prst="roundRect">
            <a:avLst>
              <a:gd name="adj" fmla="val 5451"/>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06450">
              <a:lnSpc>
                <a:spcPct val="120000"/>
              </a:lnSpc>
              <a:spcAft>
                <a:spcPts val="300"/>
              </a:spcAft>
            </a:pPr>
            <a:r>
              <a:rPr lang="ja-JP" altLang="en-US" sz="1400">
                <a:solidFill>
                  <a:schemeClr val="tx1"/>
                </a:solidFill>
              </a:rPr>
              <a:t>インターネットで購入した時、領収書が紙でもらえない場合はどうしたらいいでしょうか。</a:t>
            </a:r>
            <a:endParaRPr sz="1400">
              <a:solidFill>
                <a:schemeClr val="tx1"/>
              </a:solidFill>
            </a:endParaRPr>
          </a:p>
        </p:txBody>
      </p:sp>
      <p:sp>
        <p:nvSpPr>
          <p:cNvPr id="1159" name="テキスト ボックス 38"/>
          <p:cNvSpPr/>
          <p:nvPr/>
        </p:nvSpPr>
        <p:spPr>
          <a:xfrm>
            <a:off x="6312024" y="2212401"/>
            <a:ext cx="5112568" cy="1439879"/>
          </a:xfrm>
          <a:prstGeom prst="roundRect">
            <a:avLst>
              <a:gd name="adj" fmla="val 9683"/>
            </a:avLst>
          </a:prstGeom>
          <a:solidFill>
            <a:schemeClr val="bg1"/>
          </a:solidFill>
        </p:spPr>
        <p:txBody>
          <a:bodyPr wrap="square">
            <a:noAutofit/>
          </a:bodyPr>
          <a:lstStyle/>
          <a:p>
            <a:pPr marL="623888">
              <a:lnSpc>
                <a:spcPct val="120000"/>
              </a:lnSpc>
              <a:spcAft>
                <a:spcPts val="300"/>
              </a:spcAft>
            </a:pPr>
            <a:r>
              <a:rPr lang="ja-JP" altLang="en-US" sz="1400" dirty="0"/>
              <a:t>パソコンやスマートフォンで購入したことがわかる画面を保存して印刷をしてください。助成金を受け取る口座がネット銀行の場合も同様に印刷して、添付書類としてください。</a:t>
            </a:r>
            <a:endParaRPr lang="ja-JP" altLang="en-US" sz="1400" dirty="0"/>
          </a:p>
        </p:txBody>
      </p:sp>
      <p:sp>
        <p:nvSpPr>
          <p:cNvPr id="1160" name="楕円 39"/>
          <p:cNvSpPr/>
          <p:nvPr/>
        </p:nvSpPr>
        <p:spPr>
          <a:xfrm>
            <a:off x="6428612" y="1477808"/>
            <a:ext cx="486905" cy="48690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Q</a:t>
            </a:r>
            <a:endParaRPr kumimoji="1" lang="ja-JP" altLang="en-US" sz="2400" dirty="0">
              <a:solidFill>
                <a:schemeClr val="bg1"/>
              </a:solidFill>
            </a:endParaRPr>
          </a:p>
        </p:txBody>
      </p:sp>
      <p:sp>
        <p:nvSpPr>
          <p:cNvPr id="1161" name="楕円 40"/>
          <p:cNvSpPr/>
          <p:nvPr/>
        </p:nvSpPr>
        <p:spPr>
          <a:xfrm>
            <a:off x="6428612" y="2339874"/>
            <a:ext cx="486905" cy="486905"/>
          </a:xfrm>
          <a:prstGeom prst="ellipse">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A</a:t>
            </a:r>
            <a:endParaRPr kumimoji="1" lang="ja-JP" altLang="en-US" sz="2400" dirty="0">
              <a:solidFill>
                <a:schemeClr val="bg1"/>
              </a:solidFill>
            </a:endParaRPr>
          </a:p>
        </p:txBody>
      </p:sp>
      <p:sp>
        <p:nvSpPr>
          <p:cNvPr id="1162" name="四角形: 角を丸くする 42"/>
          <p:cNvSpPr/>
          <p:nvPr/>
        </p:nvSpPr>
        <p:spPr>
          <a:xfrm>
            <a:off x="659396" y="4005064"/>
            <a:ext cx="5328592" cy="2412268"/>
          </a:xfrm>
          <a:prstGeom prst="roundRect">
            <a:avLst>
              <a:gd name="adj" fmla="val 5451"/>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06450">
              <a:lnSpc>
                <a:spcPct val="120000"/>
              </a:lnSpc>
              <a:spcAft>
                <a:spcPts val="300"/>
              </a:spcAft>
            </a:pPr>
            <a:r>
              <a:rPr lang="ja-JP" altLang="en-US" sz="1400">
                <a:solidFill>
                  <a:schemeClr val="tx1"/>
                </a:solidFill>
              </a:rPr>
              <a:t>二世帯住宅は申請ができますか。</a:t>
            </a:r>
          </a:p>
        </p:txBody>
      </p:sp>
      <p:sp>
        <p:nvSpPr>
          <p:cNvPr id="1163" name="テキスト ボックス 43"/>
          <p:cNvSpPr/>
          <p:nvPr/>
        </p:nvSpPr>
        <p:spPr>
          <a:xfrm>
            <a:off x="767408" y="4833436"/>
            <a:ext cx="5112568" cy="1439879"/>
          </a:xfrm>
          <a:prstGeom prst="roundRect">
            <a:avLst>
              <a:gd name="adj" fmla="val 9683"/>
            </a:avLst>
          </a:prstGeom>
          <a:solidFill>
            <a:schemeClr val="bg1"/>
          </a:solidFill>
        </p:spPr>
        <p:txBody>
          <a:bodyPr wrap="square">
            <a:noAutofit/>
          </a:bodyPr>
          <a:lstStyle/>
          <a:p>
            <a:pPr marL="623888">
              <a:lnSpc>
                <a:spcPct val="120000"/>
              </a:lnSpc>
              <a:spcAft>
                <a:spcPts val="300"/>
              </a:spcAft>
            </a:pPr>
            <a:r>
              <a:rPr lang="ja-JP" altLang="en-US" sz="1600"/>
              <a:t>玄関から生活スペースが分離されていれば、片方の世帯にエアコンが設置されていても、支給要件を満たしていれば、申請可能です。</a:t>
            </a:r>
          </a:p>
        </p:txBody>
      </p:sp>
      <p:sp>
        <p:nvSpPr>
          <p:cNvPr id="1164" name="楕円 44"/>
          <p:cNvSpPr/>
          <p:nvPr/>
        </p:nvSpPr>
        <p:spPr>
          <a:xfrm>
            <a:off x="883996" y="4098843"/>
            <a:ext cx="486905" cy="48690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Q</a:t>
            </a:r>
            <a:endParaRPr kumimoji="1" lang="ja-JP" altLang="en-US" sz="2400" dirty="0">
              <a:solidFill>
                <a:schemeClr val="bg1"/>
              </a:solidFill>
            </a:endParaRPr>
          </a:p>
        </p:txBody>
      </p:sp>
      <p:sp>
        <p:nvSpPr>
          <p:cNvPr id="1165" name="楕円 45"/>
          <p:cNvSpPr/>
          <p:nvPr/>
        </p:nvSpPr>
        <p:spPr>
          <a:xfrm>
            <a:off x="883996" y="4960909"/>
            <a:ext cx="486905" cy="486905"/>
          </a:xfrm>
          <a:prstGeom prst="ellipse">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A</a:t>
            </a:r>
            <a:endParaRPr kumimoji="1" lang="ja-JP" altLang="en-US" sz="2400" dirty="0">
              <a:solidFill>
                <a:schemeClr val="bg1"/>
              </a:solidFill>
            </a:endParaRPr>
          </a:p>
        </p:txBody>
      </p:sp>
      <p:sp>
        <p:nvSpPr>
          <p:cNvPr id="1166" name="四角形: 角を丸くする 46"/>
          <p:cNvSpPr/>
          <p:nvPr/>
        </p:nvSpPr>
        <p:spPr>
          <a:xfrm>
            <a:off x="6204012" y="4005064"/>
            <a:ext cx="5328592" cy="2412268"/>
          </a:xfrm>
          <a:prstGeom prst="roundRect">
            <a:avLst>
              <a:gd name="adj" fmla="val 5451"/>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06450">
              <a:lnSpc>
                <a:spcPct val="120000"/>
              </a:lnSpc>
              <a:spcAft>
                <a:spcPts val="300"/>
              </a:spcAft>
            </a:pPr>
            <a:r>
              <a:rPr kumimoji="1" lang="ja-JP" altLang="en-US" sz="1400" dirty="0">
                <a:solidFill>
                  <a:schemeClr val="tx1"/>
                </a:solidFill>
              </a:rPr>
              <a:t>賃貸物件にエアコンを付けたいがどうしらいいでしょうか。</a:t>
            </a:r>
            <a:endParaRPr kumimoji="1" lang="en-US" altLang="ja-JP" dirty="0">
              <a:solidFill>
                <a:schemeClr val="tx1"/>
              </a:solidFill>
            </a:endParaRPr>
          </a:p>
        </p:txBody>
      </p:sp>
      <p:sp>
        <p:nvSpPr>
          <p:cNvPr id="1167" name="テキスト ボックス 47"/>
          <p:cNvSpPr/>
          <p:nvPr/>
        </p:nvSpPr>
        <p:spPr>
          <a:xfrm>
            <a:off x="6312024" y="4833436"/>
            <a:ext cx="5112568" cy="1439879"/>
          </a:xfrm>
          <a:prstGeom prst="roundRect">
            <a:avLst>
              <a:gd name="adj" fmla="val 9683"/>
            </a:avLst>
          </a:prstGeom>
          <a:solidFill>
            <a:schemeClr val="bg1"/>
          </a:solidFill>
        </p:spPr>
        <p:txBody>
          <a:bodyPr wrap="square">
            <a:noAutofit/>
          </a:bodyPr>
          <a:lstStyle/>
          <a:p>
            <a:pPr marL="623888">
              <a:lnSpc>
                <a:spcPct val="120000"/>
              </a:lnSpc>
              <a:spcAft>
                <a:spcPts val="300"/>
              </a:spcAft>
            </a:pPr>
            <a:r>
              <a:rPr lang="ja-JP" altLang="en-US" sz="1600"/>
              <a:t>備え付けのエアコンがある場合は対象外です。要件を満たせば申請可能ですが、申請前に所有者に同意書を書いていただく必要があります。</a:t>
            </a:r>
          </a:p>
        </p:txBody>
      </p:sp>
      <p:sp>
        <p:nvSpPr>
          <p:cNvPr id="1168" name="楕円 48"/>
          <p:cNvSpPr/>
          <p:nvPr/>
        </p:nvSpPr>
        <p:spPr>
          <a:xfrm>
            <a:off x="6428612" y="4098843"/>
            <a:ext cx="486905" cy="486905"/>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Q</a:t>
            </a:r>
            <a:endParaRPr kumimoji="1" lang="ja-JP" altLang="en-US" sz="2400" dirty="0">
              <a:solidFill>
                <a:schemeClr val="bg1"/>
              </a:solidFill>
            </a:endParaRPr>
          </a:p>
        </p:txBody>
      </p:sp>
      <p:sp>
        <p:nvSpPr>
          <p:cNvPr id="1169" name="楕円 49"/>
          <p:cNvSpPr/>
          <p:nvPr/>
        </p:nvSpPr>
        <p:spPr>
          <a:xfrm>
            <a:off x="6428612" y="4960909"/>
            <a:ext cx="486905" cy="486905"/>
          </a:xfrm>
          <a:prstGeom prst="ellipse">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spcAft>
                <a:spcPts val="300"/>
              </a:spcAft>
            </a:pPr>
            <a:r>
              <a:rPr kumimoji="1" lang="en-US" altLang="ja-JP" sz="2400" dirty="0">
                <a:solidFill>
                  <a:schemeClr val="bg1"/>
                </a:solidFill>
              </a:rPr>
              <a:t>A</a:t>
            </a:r>
            <a:endParaRPr kumimoji="1" lang="ja-JP" altLang="en-US" sz="2400" dirty="0">
              <a:solidFill>
                <a:schemeClr val="bg1"/>
              </a:solidFill>
            </a:endParaRPr>
          </a:p>
        </p:txBody>
      </p:sp>
      <p:sp>
        <p:nvSpPr>
          <p:cNvPr id="1170" name="大かっこ 52"/>
          <p:cNvSpPr/>
          <p:nvPr/>
        </p:nvSpPr>
        <p:spPr>
          <a:xfrm>
            <a:off x="4839650" y="381355"/>
            <a:ext cx="2512701" cy="671381"/>
          </a:xfrm>
          <a:prstGeom prst="bracketPair">
            <a:avLst>
              <a:gd name="adj" fmla="val 50000"/>
            </a:avLst>
          </a:prstGeom>
          <a:ln w="50800" cap="rnd">
            <a:solidFill>
              <a:schemeClr val="tx2"/>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dirty="0"/>
              <a:t>よくある質問</a:t>
            </a:r>
            <a:endParaRPr kumimoji="1" lang="en-US" altLang="ja-JP" dirty="0"/>
          </a:p>
          <a:p>
            <a:pPr algn="ctr"/>
            <a:r>
              <a:rPr kumimoji="1" lang="en-US" altLang="ja-JP" sz="2800" dirty="0">
                <a:solidFill>
                  <a:schemeClr val="tx2"/>
                </a:solidFill>
              </a:rPr>
              <a:t>FAQ</a:t>
            </a:r>
            <a:endParaRPr kumimoji="1" lang="ja-JP" altLang="en-US" sz="1400" dirty="0">
              <a:solidFill>
                <a:schemeClr val="tx2"/>
              </a:solidFill>
            </a:endParaRPr>
          </a:p>
        </p:txBody>
      </p:sp>
    </p:spTree>
    <p:extLst>
      <p:ext uri="{BB962C8B-B14F-4D97-AF65-F5344CB8AC3E}">
        <p14:creationId xmlns:p14="http://schemas.microsoft.com/office/powerpoint/2010/main" val="2755389573"/>
      </p:ext>
    </p:extLst>
  </p:cSld>
  <p:clrMapOvr>
    <a:masterClrMapping/>
  </p:clrMapOvr>
</p:sld>
</file>

<file path=ppt/theme/theme1.xml><?xml version="1.0" encoding="utf-8"?>
<a:theme xmlns:a="http://schemas.openxmlformats.org/drawingml/2006/main" name="Office テーマ">
  <a:themeElements>
    <a:clrScheme name="ユーザー定義 12">
      <a:dk1>
        <a:srgbClr val="383838"/>
      </a:dk1>
      <a:lt1>
        <a:srgbClr val="FFFFFF"/>
      </a:lt1>
      <a:dk2>
        <a:srgbClr val="196ECA"/>
      </a:dk2>
      <a:lt2>
        <a:srgbClr val="E7E6E6"/>
      </a:lt2>
      <a:accent1>
        <a:srgbClr val="E46970"/>
      </a:accent1>
      <a:accent2>
        <a:srgbClr val="8977D7"/>
      </a:accent2>
      <a:accent3>
        <a:srgbClr val="A5A5A5"/>
      </a:accent3>
      <a:accent4>
        <a:srgbClr val="EBC83C"/>
      </a:accent4>
      <a:accent5>
        <a:srgbClr val="00A08C"/>
      </a:accent5>
      <a:accent6>
        <a:srgbClr val="3B5998"/>
      </a:accent6>
      <a:hlink>
        <a:srgbClr val="0563C1"/>
      </a:hlink>
      <a:folHlink>
        <a:srgbClr val="954F72"/>
      </a:folHlink>
    </a:clrScheme>
    <a:fontScheme name="ユーザー定義 2">
      <a:majorFont>
        <a:latin typeface="FOT-筑紫A丸ゴシック Std B"/>
        <a:ea typeface="FOT-筑紫A丸ゴシック Std B"/>
        <a:cs typeface=""/>
      </a:majorFont>
      <a:minorFont>
        <a:latin typeface="FOT-筑紫A丸ゴシック Std B"/>
        <a:ea typeface="FOT-筑紫A丸ゴシック Std B"/>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solidFill>
          <a:schemeClr val="bg1"/>
        </a:solidFill>
        <a:ln>
          <a:solidFill>
            <a:schemeClr val="tx2"/>
          </a:solidFill>
        </a:ln>
        <a:effectLst/>
      </a:spPr>
      <a:bodyPr vertOverflow="overflow" horzOverflow="overflow" rtlCol="0" anchor="ctr"/>
      <a:lstStyle>
        <a:defPPr algn="l">
          <a:lnSpc>
            <a:spcPct val="120000"/>
          </a:lnSpc>
          <a:spcAft>
            <a:spcPts val="300"/>
          </a:spcAft>
          <a:defRPr kumimoji="1"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l" t="t" r="r" b="b"/>
          <a:pathLst/>
        </a:custGeom>
        <a:ln w="19050" cap="rnd">
          <a:solidFill>
            <a:schemeClr val="tx2"/>
          </a:solidFill>
          <a:round/>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a:custGeom>
          <a:avLst/>
          <a:gdLst/>
          <a:ahLst/>
          <a:cxnLst/>
          <a:rect l="l" t="t" r="r" b="b"/>
          <a:pathLst/>
        </a:custGeom>
        <a:noFill/>
      </a:spPr>
      <a:bodyPr vertOverflow="overflow" horzOverflow="overflow" wrap="square" rtlCol="0">
        <a:spAutoFit/>
      </a:bodyPr>
      <a:lstStyle>
        <a:defPPr algn="l">
          <a:lnSpc>
            <a:spcPct val="120000"/>
          </a:lnSpc>
          <a:spcAft>
            <a:spcPts val="300"/>
          </a:spcAft>
          <a:defRPr kumimoji="1" sz="1600" dirty="0" smtClean="0">
            <a:latin typeface="+mn-ea"/>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emplate>Office Theme</Template>
  <TotalTime>0</TotalTime>
  <Words>887</Words>
  <Application>JUST Focus</Application>
  <Paragraphs>56</Paragraph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FOT-筑紫A丸ゴシック Std B</vt:lpstr>
      <vt:lpstr>游ゴシック</vt:lpstr>
      <vt:lpstr>Arial</vt:lpstr>
      <vt:lpstr>Office テーマ</vt:lpstr>
      <vt:lpstr>プレゼン資料の作成で使える Q&amp;A</vt:lpstr>
      <vt:lpstr>よくあるご質問</vt:lpstr>
      <vt:lpstr>よくあるご質問</vt:lpstr>
      <vt:lpstr>よくあるご質問</vt:lpstr>
      <vt:lpstr>PowerPoint プレゼンテーション</vt:lpstr>
    </vt:vector>
  </TitlesOfParts>
  <LinksUpToDate>false</LinksUpToDate>
  <SharedDoc>false</SharedDoc>
  <HyperlinksChanged>false</HyperlinksChanged>
  <AppVersion>6.0.1</AppVersion>
  <PresentationFormat>ユーザー設定</PresentationFormat>
  <Slides>2</Slides>
  <Notes>0</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erms:created xsi:type="dcterms:W3CDTF">2021-01-28T13:14:54Z</dcterms:created>
  <dcterms:modified xsi:type="dcterms:W3CDTF">2026-03-23T01:08:46Z</dcterms:modified>
  <cp:revision>4</cp:revision>
</cp:coreProperties>
</file>

<file path=docProps/custom.xml><?xml version="1.0" encoding="utf-8"?>
<Properties xmlns:vt="http://schemas.openxmlformats.org/officeDocument/2006/docPropsVTypes" xmlns="http://schemas.openxmlformats.org/officeDocument/2006/custom-properties"/>
</file>